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6"/>
  </p:handoutMasterIdLst>
  <p:sldIdLst>
    <p:sldId id="258" r:id="rId4"/>
    <p:sldId id="261" r:id="rId6"/>
    <p:sldId id="257" r:id="rId7"/>
    <p:sldId id="6110" r:id="rId8"/>
    <p:sldId id="6132" r:id="rId9"/>
    <p:sldId id="6260" r:id="rId10"/>
    <p:sldId id="6111" r:id="rId11"/>
    <p:sldId id="6155" r:id="rId12"/>
    <p:sldId id="6195" r:id="rId13"/>
    <p:sldId id="6276" r:id="rId14"/>
    <p:sldId id="6193" r:id="rId15"/>
    <p:sldId id="6196" r:id="rId16"/>
    <p:sldId id="6201" r:id="rId17"/>
    <p:sldId id="6203" r:id="rId18"/>
    <p:sldId id="6277" r:id="rId19"/>
    <p:sldId id="6190" r:id="rId20"/>
    <p:sldId id="6189" r:id="rId21"/>
    <p:sldId id="6113" r:id="rId22"/>
    <p:sldId id="6200" r:id="rId23"/>
    <p:sldId id="6118" r:id="rId24"/>
    <p:sldId id="6128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赖 子秋" initials="赖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E0000"/>
    <a:srgbClr val="06070C"/>
    <a:srgbClr val="F0C76B"/>
    <a:srgbClr val="07070C"/>
    <a:srgbClr val="A86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86120" autoAdjust="0"/>
  </p:normalViewPr>
  <p:slideViewPr>
    <p:cSldViewPr snapToGrid="0">
      <p:cViewPr varScale="1">
        <p:scale>
          <a:sx n="93" d="100"/>
          <a:sy n="93" d="100"/>
        </p:scale>
        <p:origin x="13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25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extLst>
                <c:ext xmlns:c15="http://schemas.microsoft.com/office/drawing/2012/chart" uri="{02D57815-91ED-43cb-92C2-25804820EDAC}">
                  <c15:fullRef>
                    <c15:sqref>Sheet1!$B$1</c15:sqref>
                  </c15:fullRef>
                  <c15:levelRef>
                    <c15:sqref>Sheet1!$B$1</c15:sqref>
                  </c15:levelRef>
                </c:ext>
              </c:extLst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Sheet1!$A$2:$A$9</c15:sqref>
                  </c15:fullRef>
                </c:ext>
              </c:extLst>
              <c:f>Sheet1!$A$2:$A$9</c:f>
              <c:numCache>
                <c:formatCode>General</c:formatCode>
                <c:ptCount val="8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59</c:v>
                </c:pt>
                <c:pt idx="1">
                  <c:v>67</c:v>
                </c:pt>
                <c:pt idx="2">
                  <c:v>78</c:v>
                </c:pt>
                <c:pt idx="3">
                  <c:v>82</c:v>
                </c:pt>
                <c:pt idx="4">
                  <c:v>84</c:v>
                </c:pt>
                <c:pt idx="5">
                  <c:v>87</c:v>
                </c:pt>
                <c:pt idx="6">
                  <c:v>89</c:v>
                </c:pt>
                <c:pt idx="7">
                  <c:v>92</c:v>
                </c:pt>
              </c:numCache>
            </c:numRef>
          </c:val>
        </c:ser>
        <c:ser>
          <c:idx val="1"/>
          <c:order val="1"/>
          <c:tx>
            <c:strRef>
              <c:extLst>
                <c:ext xmlns:c15="http://schemas.microsoft.com/office/drawing/2012/chart" uri="{02D57815-91ED-43cb-92C2-25804820EDAC}">
                  <c15:fullRef>
                    <c15:sqref>Sheet1!$C$1</c15:sqref>
                  </c15:fullRef>
                  <c15:levelRef>
                    <c15:sqref>Sheet1!$C$1</c15:sqref>
                  </c15:levelRef>
                </c:ext>
              </c:extLst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Sheet1!$A$2:$A$9</c15:sqref>
                  </c15:fullRef>
                </c:ext>
              </c:extLst>
              <c:f>Sheet1!$A$2:$A$9</c:f>
              <c:numCache>
                <c:formatCode>General</c:formatCode>
                <c:ptCount val="8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</c:ser>
        <c:ser>
          <c:idx val="2"/>
          <c:order val="2"/>
          <c:tx>
            <c:strRef>
              <c:extLst>
                <c:ext xmlns:c15="http://schemas.microsoft.com/office/drawing/2012/chart" uri="{02D57815-91ED-43cb-92C2-25804820EDAC}">
                  <c15:fullRef>
                    <c15:sqref>Sheet1!$D$1</c15:sqref>
                  </c15:fullRef>
                  <c15:levelRef>
                    <c15:sqref>Sheet1!$D$1</c15:sqref>
                  </c15:levelRef>
                </c:ext>
              </c:extLst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Sheet1!$A$2:$A$9</c15:sqref>
                  </c15:fullRef>
                </c:ext>
              </c:extLst>
              <c:f>Sheet1!$A$2:$A$9</c:f>
              <c:numCache>
                <c:formatCode>General</c:formatCode>
                <c:ptCount val="8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11627456"/>
        <c:axId val="811631200"/>
      </c:barChart>
      <c:catAx>
        <c:axId val="811627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  <a:alpha val="9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811631200"/>
        <c:crosses val="autoZero"/>
        <c:auto val="0"/>
        <c:lblAlgn val="ctr"/>
        <c:lblOffset val="100"/>
        <c:noMultiLvlLbl val="0"/>
      </c:catAx>
      <c:valAx>
        <c:axId val="81163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81162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extLst>
                <c:ext xmlns:c15="http://schemas.microsoft.com/office/drawing/2012/chart" uri="{02D57815-91ED-43cb-92C2-25804820EDAC}">
                  <c15:fullRef>
                    <c15:sqref>Sheet1!$B$1</c15:sqref>
                  </c15:fullRef>
                  <c15:levelRef>
                    <c15:sqref>Sheet1!$B$1</c15:sqref>
                  </c15:levelRef>
                </c:ext>
              </c:extLst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Sheet1!$A$2:$A$7</c15:sqref>
                  </c15:fullRef>
                </c:ext>
              </c:extLst>
              <c:f>Sheet1!$A$2:$A$7</c:f>
              <c:strCache>
                <c:ptCount val="6"/>
                <c:pt idx="0">
                  <c:v>BUAA</c:v>
                </c:pt>
                <c:pt idx="1">
                  <c:v>PKU</c:v>
                </c:pt>
                <c:pt idx="2">
                  <c:v>NKU</c:v>
                </c:pt>
                <c:pt idx="3">
                  <c:v>SJTU</c:v>
                </c:pt>
                <c:pt idx="4">
                  <c:v>CMU</c:v>
                </c:pt>
                <c:pt idx="5">
                  <c:v>THU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</c:v>
                </c:pt>
                <c:pt idx="1">
                  <c:v>29</c:v>
                </c:pt>
                <c:pt idx="2">
                  <c:v>32</c:v>
                </c:pt>
                <c:pt idx="3">
                  <c:v>29</c:v>
                </c:pt>
                <c:pt idx="4">
                  <c:v>33</c:v>
                </c:pt>
                <c:pt idx="5">
                  <c:v>30</c:v>
                </c:pt>
              </c:numCache>
            </c:numRef>
          </c:val>
        </c:ser>
        <c:ser>
          <c:idx val="1"/>
          <c:order val="1"/>
          <c:tx>
            <c:strRef>
              <c:extLst>
                <c:ext xmlns:c15="http://schemas.microsoft.com/office/drawing/2012/chart" uri="{02D57815-91ED-43cb-92C2-25804820EDAC}">
                  <c15:fullRef>
                    <c15:sqref>Sheet1!$C$1</c15:sqref>
                  </c15:fullRef>
                  <c15:levelRef>
                    <c15:sqref>Sheet1!$C$1</c15:sqref>
                  </c15:levelRef>
                </c:ext>
              </c:extLst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Sheet1!$A$2:$A$7</c15:sqref>
                  </c15:fullRef>
                </c:ext>
              </c:extLst>
              <c:f>Sheet1!$A$2:$A$7</c:f>
              <c:strCache>
                <c:ptCount val="6"/>
                <c:pt idx="0">
                  <c:v>BUAA</c:v>
                </c:pt>
                <c:pt idx="1">
                  <c:v>PKU</c:v>
                </c:pt>
                <c:pt idx="2">
                  <c:v>NKU</c:v>
                </c:pt>
                <c:pt idx="3">
                  <c:v>SJTU</c:v>
                </c:pt>
                <c:pt idx="4">
                  <c:v>CMU</c:v>
                </c:pt>
                <c:pt idx="5">
                  <c:v>THU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extLst>
                <c:ext xmlns:c15="http://schemas.microsoft.com/office/drawing/2012/chart" uri="{02D57815-91ED-43cb-92C2-25804820EDAC}">
                  <c15:fullRef>
                    <c15:sqref>Sheet1!$D$1</c15:sqref>
                  </c15:fullRef>
                  <c15:levelRef>
                    <c15:sqref>Sheet1!$D$1</c15:sqref>
                  </c15:levelRef>
                </c:ext>
              </c:extLst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Sheet1!$A$2:$A$7</c15:sqref>
                  </c15:fullRef>
                </c:ext>
              </c:extLst>
              <c:f>Sheet1!$A$2:$A$7</c:f>
              <c:strCache>
                <c:ptCount val="6"/>
                <c:pt idx="0">
                  <c:v>BUAA</c:v>
                </c:pt>
                <c:pt idx="1">
                  <c:v>PKU</c:v>
                </c:pt>
                <c:pt idx="2">
                  <c:v>NKU</c:v>
                </c:pt>
                <c:pt idx="3">
                  <c:v>SJTU</c:v>
                </c:pt>
                <c:pt idx="4">
                  <c:v>CMU</c:v>
                </c:pt>
                <c:pt idx="5">
                  <c:v>THU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11627456"/>
        <c:axId val="811631200"/>
      </c:barChart>
      <c:catAx>
        <c:axId val="811627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  <a:alpha val="9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811631200"/>
        <c:crosses val="autoZero"/>
        <c:auto val="0"/>
        <c:lblAlgn val="ctr"/>
        <c:lblOffset val="100"/>
        <c:noMultiLvlLbl val="0"/>
      </c:catAx>
      <c:valAx>
        <c:axId val="81163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81162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00" b="1" i="0" u="none" strike="noStrike" kern="1200" cap="all" spc="150" baseline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  <a:tileRect l="-100000" t="-100000"/>
                </a:gradFill>
                <a:latin typeface="+mn-lt"/>
                <a:ea typeface="+mn-ea"/>
                <a:cs typeface="+mn-cs"/>
              </a:defRPr>
            </a:pPr>
            <a:r>
              <a:rPr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  <a:tileRect l="-100000" t="-100000"/>
                </a:gradFill>
              </a:rPr>
              <a:t>编译效率对比图</a:t>
            </a:r>
            <a:endParaRPr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  <a:tileRect l="-100000" t="-100000"/>
              </a:gra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extLst>
                <c:ext xmlns:c15="http://schemas.microsoft.com/office/drawing/2012/chart" uri="{02D57815-91ED-43cb-92C2-25804820EDAC}">
                  <c15:fullRef>
                    <c15:sqref>Sheet1!$B$1</c15:sqref>
                  </c15:fullRef>
                  <c15:levelRef>
                    <c15:sqref>Sheet1!$B$1</c15:sqref>
                  </c15:levelRef>
                </c:ext>
              </c:extLst>
              <c:f>Sheet1!$B$1</c:f>
              <c:strCache>
                <c:ptCount val="1"/>
                <c:pt idx="0">
                  <c:v>GCC</c:v>
                </c:pt>
              </c:strCache>
            </c:strRef>
          </c:tx>
          <c:spPr>
            <a:solidFill>
              <a:schemeClr val="accent5">
                <a:tint val="76667"/>
                <a:alpha val="50196"/>
              </a:schemeClr>
            </a:solidFill>
            <a:ln w="25400">
              <a:solidFill>
                <a:schemeClr val="accent5">
                  <a:tint val="76667"/>
                </a:schemeClr>
              </a:solidFill>
              <a:prstDash val="sysDot"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 c:formatCode="yyyy/m/d">
                  <c:v>优化速度</c:v>
                </c:pt>
                <c:pt idx="1" c:formatCode="yyyy/m/d">
                  <c:v>代码规模</c:v>
                </c:pt>
                <c:pt idx="2" c:formatCode="yyyy/m/d">
                  <c:v>直观程度</c:v>
                </c:pt>
                <c:pt idx="3" c:formatCode="yyyy/m/d">
                  <c:v>功能大小</c:v>
                </c:pt>
                <c:pt idx="4" c:formatCode="yyyy/m/d">
                  <c:v>可维护性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29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extLst>
                <c:ext xmlns:c15="http://schemas.microsoft.com/office/drawing/2012/chart" uri="{02D57815-91ED-43cb-92C2-25804820EDAC}">
                  <c15:fullRef>
                    <c15:sqref>Sheet1!$C$1</c15:sqref>
                  </c15:fullRef>
                  <c15:levelRef>
                    <c15:sqref>Sheet1!$C$1</c15:sqref>
                  </c15:levelRef>
                </c:ext>
              </c:extLst>
              <c:f>Sheet1!$C$1</c:f>
              <c:strCache>
                <c:ptCount val="1"/>
                <c:pt idx="0">
                  <c:v>慧编</c:v>
                </c:pt>
              </c:strCache>
            </c:strRef>
          </c:tx>
          <c:spPr>
            <a:solidFill>
              <a:schemeClr val="accent5">
                <a:shade val="76667"/>
                <a:alpha val="50196"/>
              </a:schemeClr>
            </a:solidFill>
            <a:ln w="25400">
              <a:solidFill>
                <a:schemeClr val="accent5">
                  <a:shade val="76667"/>
                </a:schemeClr>
              </a:solidFill>
              <a:prstDash val="sysDot"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 c:formatCode="yyyy/m/d">
                  <c:v>优化速度</c:v>
                </c:pt>
                <c:pt idx="1" c:formatCode="yyyy/m/d">
                  <c:v>代码规模</c:v>
                </c:pt>
                <c:pt idx="2" c:formatCode="yyyy/m/d">
                  <c:v>直观程度</c:v>
                </c:pt>
                <c:pt idx="3" c:formatCode="yyyy/m/d">
                  <c:v>功能大小</c:v>
                </c:pt>
                <c:pt idx="4" c:formatCode="yyyy/m/d">
                  <c:v>可维护性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31</c:v>
                </c:pt>
                <c:pt idx="1">
                  <c:v>25</c:v>
                </c:pt>
                <c:pt idx="2">
                  <c:v>34</c:v>
                </c:pt>
                <c:pt idx="3">
                  <c:v>35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86693735"/>
        <c:axId val="870842514"/>
      </c:radarChart>
      <c:catAx>
        <c:axId val="28669373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</a:p>
        </c:txPr>
        <c:crossAx val="870842514"/>
        <c:crosses val="autoZero"/>
        <c:auto val="1"/>
        <c:lblAlgn val="ctr"/>
        <c:lblOffset val="100"/>
        <c:noMultiLvlLbl val="0"/>
      </c:catAx>
      <c:valAx>
        <c:axId val="87084251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</a:p>
        </c:txPr>
        <c:crossAx val="286693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49737-8A2F-4A01-865F-DD7DAEEE3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19131-6B8F-4B60-9ED0-7F086092B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ea typeface="义启小魏楷" panose="02010601030101010101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义启小魏楷" panose="02010601030101010101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义启小魏楷" panose="02010601030101010101" charset="-128"/>
              </a:defRPr>
            </a:lvl1pPr>
            <a:lvl2pPr>
              <a:defRPr>
                <a:ea typeface="义启小魏楷" panose="02010601030101010101" charset="-128"/>
              </a:defRPr>
            </a:lvl2pPr>
            <a:lvl3pPr>
              <a:defRPr>
                <a:ea typeface="义启小魏楷" panose="02010601030101010101" charset="-128"/>
              </a:defRPr>
            </a:lvl3pPr>
            <a:lvl4pPr>
              <a:defRPr>
                <a:ea typeface="义启小魏楷" panose="02010601030101010101" charset="-128"/>
              </a:defRPr>
            </a:lvl4pPr>
            <a:lvl5pPr>
              <a:defRPr>
                <a:ea typeface="义启小魏楷" panose="02010601030101010101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ea typeface="义启小魏楷" panose="02010601030101010101" charset="-128"/>
              </a:defRPr>
            </a:lvl1pPr>
            <a:lvl2pPr>
              <a:defRPr>
                <a:ea typeface="义启小魏楷" panose="02010601030101010101" charset="-128"/>
              </a:defRPr>
            </a:lvl2pPr>
            <a:lvl3pPr>
              <a:defRPr>
                <a:ea typeface="义启小魏楷" panose="02010601030101010101" charset="-128"/>
              </a:defRPr>
            </a:lvl3pPr>
            <a:lvl4pPr>
              <a:defRPr>
                <a:ea typeface="义启小魏楷" panose="02010601030101010101" charset="-128"/>
              </a:defRPr>
            </a:lvl4pPr>
            <a:lvl5pPr>
              <a:defRPr>
                <a:ea typeface="义启小魏楷" panose="02010601030101010101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  <a:lvl2pPr>
              <a:defRPr>
                <a:ea typeface="义启小魏楷" panose="02010601030101010101" charset="-128"/>
              </a:defRPr>
            </a:lvl2pPr>
            <a:lvl3pPr>
              <a:defRPr>
                <a:ea typeface="义启小魏楷" panose="02010601030101010101" charset="-128"/>
              </a:defRPr>
            </a:lvl3pPr>
            <a:lvl4pPr>
              <a:defRPr>
                <a:ea typeface="义启小魏楷" panose="02010601030101010101" charset="-128"/>
              </a:defRPr>
            </a:lvl4pPr>
            <a:lvl5pPr>
              <a:defRPr>
                <a:ea typeface="义启小魏楷" panose="02010601030101010101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ea typeface="义启小魏楷" panose="02010601030101010101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ea typeface="义启小魏楷" panose="02010601030101010101" charset="-128"/>
              </a:defRPr>
            </a:lvl1pPr>
            <a:lvl2pPr>
              <a:defRPr>
                <a:ea typeface="义启小魏楷" panose="02010601030101010101" charset="-128"/>
              </a:defRPr>
            </a:lvl2pPr>
            <a:lvl3pPr>
              <a:defRPr>
                <a:ea typeface="义启小魏楷" panose="02010601030101010101" charset="-128"/>
              </a:defRPr>
            </a:lvl3pPr>
            <a:lvl4pPr>
              <a:defRPr>
                <a:ea typeface="义启小魏楷" panose="02010601030101010101" charset="-128"/>
              </a:defRPr>
            </a:lvl4pPr>
            <a:lvl5pPr>
              <a:defRPr>
                <a:ea typeface="义启小魏楷" panose="02010601030101010101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ea typeface="义启小魏楷" panose="02010601030101010101" charset="-128"/>
              </a:defRPr>
            </a:lvl1pPr>
            <a:lvl2pPr>
              <a:defRPr>
                <a:ea typeface="义启小魏楷" panose="02010601030101010101" charset="-128"/>
              </a:defRPr>
            </a:lvl2pPr>
            <a:lvl3pPr>
              <a:defRPr>
                <a:ea typeface="义启小魏楷" panose="02010601030101010101" charset="-128"/>
              </a:defRPr>
            </a:lvl3pPr>
            <a:lvl4pPr>
              <a:defRPr>
                <a:ea typeface="义启小魏楷" panose="02010601030101010101" charset="-128"/>
              </a:defRPr>
            </a:lvl4pPr>
            <a:lvl5pPr>
              <a:defRPr>
                <a:ea typeface="义启小魏楷" panose="02010601030101010101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义启小魏楷" panose="02010601030101010101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ea typeface="义启小魏楷" panose="02010601030101010101" charset="-128"/>
              </a:defRPr>
            </a:lvl1pPr>
            <a:lvl2pPr>
              <a:defRPr>
                <a:ea typeface="义启小魏楷" panose="02010601030101010101" charset="-128"/>
              </a:defRPr>
            </a:lvl2pPr>
            <a:lvl3pPr>
              <a:defRPr>
                <a:ea typeface="义启小魏楷" panose="02010601030101010101" charset="-128"/>
              </a:defRPr>
            </a:lvl3pPr>
            <a:lvl4pPr>
              <a:defRPr>
                <a:ea typeface="义启小魏楷" panose="02010601030101010101" charset="-128"/>
              </a:defRPr>
            </a:lvl4pPr>
            <a:lvl5pPr>
              <a:defRPr>
                <a:ea typeface="义启小魏楷" panose="02010601030101010101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义启小魏楷" panose="02010601030101010101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ea typeface="义启小魏楷" panose="02010601030101010101" charset="-128"/>
              </a:defRPr>
            </a:lvl1pPr>
            <a:lvl2pPr>
              <a:defRPr>
                <a:ea typeface="义启小魏楷" panose="02010601030101010101" charset="-128"/>
              </a:defRPr>
            </a:lvl2pPr>
            <a:lvl3pPr>
              <a:defRPr>
                <a:ea typeface="义启小魏楷" panose="02010601030101010101" charset="-128"/>
              </a:defRPr>
            </a:lvl3pPr>
            <a:lvl4pPr>
              <a:defRPr>
                <a:ea typeface="义启小魏楷" panose="02010601030101010101" charset="-128"/>
              </a:defRPr>
            </a:lvl4pPr>
            <a:lvl5pPr>
              <a:defRPr>
                <a:ea typeface="义启小魏楷" panose="02010601030101010101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ea typeface="义启小魏楷" panose="02010601030101010101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ea typeface="义启小魏楷" panose="02010601030101010101" charset="-128"/>
              </a:defRPr>
            </a:lvl1pPr>
            <a:lvl2pPr>
              <a:defRPr>
                <a:ea typeface="义启小魏楷" panose="02010601030101010101" charset="-128"/>
              </a:defRPr>
            </a:lvl2pPr>
            <a:lvl3pPr>
              <a:defRPr>
                <a:ea typeface="义启小魏楷" panose="02010601030101010101" charset="-128"/>
              </a:defRPr>
            </a:lvl3pPr>
            <a:lvl4pPr>
              <a:defRPr>
                <a:ea typeface="义启小魏楷" panose="02010601030101010101" charset="-128"/>
              </a:defRPr>
            </a:lvl4pPr>
            <a:lvl5pPr>
              <a:defRPr>
                <a:ea typeface="义启小魏楷" panose="02010601030101010101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ea typeface="义启小魏楷" panose="02010601030101010101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ea typeface="义启小魏楷" panose="02010601030101010101" charset="-128"/>
              </a:defRPr>
            </a:lvl1pPr>
            <a:lvl2pPr>
              <a:defRPr>
                <a:ea typeface="义启小魏楷" panose="02010601030101010101" charset="-128"/>
              </a:defRPr>
            </a:lvl2pPr>
            <a:lvl3pPr>
              <a:defRPr>
                <a:ea typeface="义启小魏楷" panose="02010601030101010101" charset="-128"/>
              </a:defRPr>
            </a:lvl3pPr>
            <a:lvl4pPr>
              <a:defRPr>
                <a:ea typeface="义启小魏楷" panose="02010601030101010101" charset="-128"/>
              </a:defRPr>
            </a:lvl4pPr>
            <a:lvl5pPr>
              <a:defRPr>
                <a:ea typeface="义启小魏楷" panose="02010601030101010101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3"/>
          <p:cNvSpPr txBox="1"/>
          <p:nvPr userDrawn="1"/>
        </p:nvSpPr>
        <p:spPr>
          <a:xfrm>
            <a:off x="2403005" y="6729412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ea typeface="义启小魏楷" panose="02010601030101010101" charset="-128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ea typeface="义启小魏楷" panose="02010601030101010101" charset="-128"/>
              </a:defRPr>
            </a:lvl1pPr>
            <a:lvl2pPr>
              <a:defRPr sz="2800">
                <a:ea typeface="义启小魏楷" panose="02010601030101010101" charset="-128"/>
              </a:defRPr>
            </a:lvl2pPr>
            <a:lvl3pPr>
              <a:defRPr sz="2400">
                <a:ea typeface="义启小魏楷" panose="02010601030101010101" charset="-128"/>
              </a:defRPr>
            </a:lvl3pPr>
            <a:lvl4pPr>
              <a:defRPr sz="2000">
                <a:ea typeface="义启小魏楷" panose="02010601030101010101" charset="-128"/>
              </a:defRPr>
            </a:lvl4pPr>
            <a:lvl5pPr>
              <a:defRPr sz="2000">
                <a:ea typeface="义启小魏楷" panose="02010601030101010101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ea typeface="义启小魏楷" panose="02010601030101010101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义启小魏楷" panose="02010601030101010101" charset="-128"/>
              </a:defRPr>
            </a:lvl1pPr>
          </a:lstStyle>
          <a:p>
            <a:fld id="{1031BF27-3070-457E-8B15-B90CE4FC84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义启小魏楷" panose="0201060103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义启小魏楷" panose="02010601030101010101" charset="-128"/>
              </a:defRPr>
            </a:lvl1pPr>
          </a:lstStyle>
          <a:p>
            <a:fld id="{B9E50CDB-CADC-4A80-815F-05DA7CDEB6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义启小魏楷" panose="02010601030101010101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义启小魏楷" panose="02010601030101010101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义启小魏楷" panose="02010601030101010101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义启小魏楷" panose="02010601030101010101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义启小魏楷" panose="02010601030101010101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义启小魏楷" panose="02010601030101010101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18.png"/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8.png"/><Relationship Id="rId2" Type="http://schemas.openxmlformats.org/officeDocument/2006/relationships/image" Target="../media/image10.pn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8.png"/><Relationship Id="rId7" Type="http://schemas.openxmlformats.org/officeDocument/2006/relationships/tags" Target="../tags/tag19.xml"/><Relationship Id="rId6" Type="http://schemas.openxmlformats.org/officeDocument/2006/relationships/image" Target="../media/image19.png"/><Relationship Id="rId5" Type="http://schemas.openxmlformats.org/officeDocument/2006/relationships/tags" Target="../tags/tag18.xml"/><Relationship Id="rId4" Type="http://schemas.openxmlformats.org/officeDocument/2006/relationships/image" Target="../media/image18.png"/><Relationship Id="rId3" Type="http://schemas.openxmlformats.org/officeDocument/2006/relationships/tags" Target="../tags/tag17.xml"/><Relationship Id="rId2" Type="http://schemas.openxmlformats.org/officeDocument/2006/relationships/image" Target="../media/image38.png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image" Target="../media/image39.png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243"/>
            <a:ext cx="12192000" cy="6858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021871" y="4636282"/>
            <a:ext cx="2544183" cy="115683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27" y="5763590"/>
            <a:ext cx="2195946" cy="73198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750" y="807682"/>
            <a:ext cx="1712371" cy="85618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22963" y="1307513"/>
            <a:ext cx="2147215" cy="4498283"/>
            <a:chOff x="1422963" y="1307513"/>
            <a:chExt cx="2147215" cy="4498283"/>
          </a:xfrm>
        </p:grpSpPr>
        <p:sp>
          <p:nvSpPr>
            <p:cNvPr id="66" name="标题 1"/>
            <p:cNvSpPr txBox="1"/>
            <p:nvPr/>
          </p:nvSpPr>
          <p:spPr>
            <a:xfrm>
              <a:off x="1422963" y="1495300"/>
              <a:ext cx="1423509" cy="4211422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1500" spc="600" dirty="0"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呈水墨中国风" panose="02010601030101010101" charset="-122"/>
                  <a:ea typeface="汉呈水墨中国风" panose="02010601030101010101" charset="-122"/>
                  <a:cs typeface="义启小魏楷" panose="02010601030101010101" charset="-128"/>
                  <a:sym typeface="+mn-lt"/>
                </a:rPr>
                <a:t>慧编</a:t>
              </a:r>
              <a:endParaRPr lang="zh-CN" altLang="en-US" sz="11500" spc="6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614111" y="1307513"/>
              <a:ext cx="1956067" cy="4498283"/>
              <a:chOff x="3809502" y="414028"/>
              <a:chExt cx="5092052" cy="11709982"/>
            </a:xfrm>
          </p:grpSpPr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6607807" y="414028"/>
                <a:ext cx="2282778" cy="2660948"/>
              </a:xfrm>
              <a:prstGeom prst="rect">
                <a:avLst/>
              </a:prstGeom>
            </p:spPr>
          </p:pic>
          <p:sp>
            <p:nvSpPr>
              <p:cNvPr id="69" name="矩形 68"/>
              <p:cNvSpPr/>
              <p:nvPr/>
            </p:nvSpPr>
            <p:spPr>
              <a:xfrm>
                <a:off x="5747058" y="414028"/>
                <a:ext cx="2628000" cy="86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义启小魏楷" panose="02010601030101010101" charset="-128"/>
                  <a:cs typeface="义启小魏楷" panose="02010601030101010101" charset="-128"/>
                  <a:sym typeface="+mn-lt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 rot="5400000">
                <a:off x="5247323" y="6542602"/>
                <a:ext cx="7199999" cy="86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义启小魏楷" panose="02010601030101010101" charset="-128"/>
                  <a:cs typeface="义启小魏楷" panose="02010601030101010101" charset="-128"/>
                  <a:sym typeface="+mn-lt"/>
                </a:endParaRPr>
              </a:p>
            </p:txBody>
          </p:sp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 flipH="1">
                <a:off x="3809502" y="414028"/>
                <a:ext cx="2282778" cy="2660949"/>
              </a:xfrm>
              <a:prstGeom prst="rect">
                <a:avLst/>
              </a:prstGeom>
            </p:spPr>
          </p:pic>
          <p:grpSp>
            <p:nvGrpSpPr>
              <p:cNvPr id="72" name="组合 71"/>
              <p:cNvGrpSpPr/>
              <p:nvPr/>
            </p:nvGrpSpPr>
            <p:grpSpPr>
              <a:xfrm rot="10800000">
                <a:off x="3820474" y="9463060"/>
                <a:ext cx="5081080" cy="2660950"/>
                <a:chOff x="11331254" y="-1330476"/>
                <a:chExt cx="5081080" cy="2660950"/>
              </a:xfrm>
            </p:grpSpPr>
            <p:pic>
              <p:nvPicPr>
                <p:cNvPr id="74" name="图片 73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14129556" y="-1330475"/>
                  <a:ext cx="2282778" cy="2660949"/>
                </a:xfrm>
                <a:prstGeom prst="rect">
                  <a:avLst/>
                </a:prstGeom>
              </p:spPr>
            </p:pic>
            <p:sp>
              <p:nvSpPr>
                <p:cNvPr id="75" name="矩形 74"/>
                <p:cNvSpPr/>
                <p:nvPr/>
              </p:nvSpPr>
              <p:spPr>
                <a:xfrm>
                  <a:off x="11681892" y="-1330476"/>
                  <a:ext cx="2628000" cy="865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义启小魏楷" panose="02010601030101010101" charset="-128"/>
                    <a:cs typeface="义启小魏楷" panose="02010601030101010101" charset="-128"/>
                    <a:sym typeface="+mn-lt"/>
                  </a:endParaRPr>
                </a:p>
              </p:txBody>
            </p:sp>
            <p:pic>
              <p:nvPicPr>
                <p:cNvPr id="76" name="图片 75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 flipH="1">
                  <a:off x="11331254" y="-1330476"/>
                  <a:ext cx="2282776" cy="2660950"/>
                </a:xfrm>
                <a:prstGeom prst="rect">
                  <a:avLst/>
                </a:prstGeom>
              </p:spPr>
            </p:pic>
          </p:grpSp>
          <p:sp>
            <p:nvSpPr>
              <p:cNvPr id="73" name="矩形 72"/>
              <p:cNvSpPr/>
              <p:nvPr/>
            </p:nvSpPr>
            <p:spPr>
              <a:xfrm rot="5400000">
                <a:off x="263735" y="6496491"/>
                <a:ext cx="7200000" cy="86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义启小魏楷" panose="02010601030101010101" charset="-128"/>
                  <a:cs typeface="义启小魏楷" panose="02010601030101010101" charset="-128"/>
                  <a:sym typeface="+mn-lt"/>
                </a:endParaRPr>
              </a:p>
            </p:txBody>
          </p:sp>
        </p:grpSp>
      </p:grpSp>
      <p:sp>
        <p:nvSpPr>
          <p:cNvPr id="80" name="标题 1"/>
          <p:cNvSpPr txBox="1"/>
          <p:nvPr/>
        </p:nvSpPr>
        <p:spPr>
          <a:xfrm>
            <a:off x="3673475" y="1833880"/>
            <a:ext cx="453390" cy="3799840"/>
          </a:xfrm>
          <a:prstGeom prst="rect">
            <a:avLst/>
          </a:prstGeom>
        </p:spPr>
        <p:txBody>
          <a:bodyPr vert="eaVert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基于</a:t>
            </a:r>
            <a:r>
              <a:rPr lang="en-US" altLang="zh-CN" sz="18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LLVM</a:t>
            </a:r>
            <a:r>
              <a:rPr lang="zh-CN" altLang="en-US" sz="18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架构的在线编译</a:t>
            </a:r>
            <a:r>
              <a:rPr lang="zh-CN" altLang="en-US" sz="18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平台</a:t>
            </a:r>
            <a:endParaRPr lang="zh-CN" altLang="en-US" sz="1800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flipH="1">
            <a:off x="788266" y="5043561"/>
            <a:ext cx="721645" cy="59007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2747" y="5623014"/>
            <a:ext cx="2122309" cy="121300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3643464" y="998543"/>
            <a:ext cx="518083" cy="834130"/>
            <a:chOff x="9267659" y="1267148"/>
            <a:chExt cx="518083" cy="834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9340013" y="1288005"/>
              <a:ext cx="445729" cy="751725"/>
            </a:xfrm>
            <a:custGeom>
              <a:avLst/>
              <a:gdLst>
                <a:gd name="connsiteX0" fmla="*/ 93552 w 506994"/>
                <a:gd name="connsiteY0" fmla="*/ 0 h 672975"/>
                <a:gd name="connsiteX1" fmla="*/ 235390 w 506994"/>
                <a:gd name="connsiteY1" fmla="*/ 0 h 672975"/>
                <a:gd name="connsiteX2" fmla="*/ 350067 w 506994"/>
                <a:gd name="connsiteY2" fmla="*/ 57339 h 672975"/>
                <a:gd name="connsiteX3" fmla="*/ 416459 w 506994"/>
                <a:gd name="connsiteY3" fmla="*/ 87517 h 672975"/>
                <a:gd name="connsiteX4" fmla="*/ 476816 w 506994"/>
                <a:gd name="connsiteY4" fmla="*/ 102606 h 672975"/>
                <a:gd name="connsiteX5" fmla="*/ 479834 w 506994"/>
                <a:gd name="connsiteY5" fmla="*/ 153909 h 672975"/>
                <a:gd name="connsiteX6" fmla="*/ 488887 w 506994"/>
                <a:gd name="connsiteY6" fmla="*/ 235390 h 672975"/>
                <a:gd name="connsiteX7" fmla="*/ 506994 w 506994"/>
                <a:gd name="connsiteY7" fmla="*/ 274622 h 672975"/>
                <a:gd name="connsiteX8" fmla="*/ 506994 w 506994"/>
                <a:gd name="connsiteY8" fmla="*/ 434567 h 672975"/>
                <a:gd name="connsiteX9" fmla="*/ 485869 w 506994"/>
                <a:gd name="connsiteY9" fmla="*/ 494923 h 672975"/>
                <a:gd name="connsiteX10" fmla="*/ 488887 w 506994"/>
                <a:gd name="connsiteY10" fmla="*/ 639778 h 672975"/>
                <a:gd name="connsiteX11" fmla="*/ 479834 w 506994"/>
                <a:gd name="connsiteY11" fmla="*/ 669957 h 672975"/>
                <a:gd name="connsiteX12" fmla="*/ 334978 w 506994"/>
                <a:gd name="connsiteY12" fmla="*/ 672975 h 672975"/>
                <a:gd name="connsiteX13" fmla="*/ 129766 w 506994"/>
                <a:gd name="connsiteY13" fmla="*/ 669957 h 672975"/>
                <a:gd name="connsiteX14" fmla="*/ 93552 w 506994"/>
                <a:gd name="connsiteY14" fmla="*/ 618654 h 672975"/>
                <a:gd name="connsiteX15" fmla="*/ 81481 w 506994"/>
                <a:gd name="connsiteY15" fmla="*/ 540190 h 672975"/>
                <a:gd name="connsiteX16" fmla="*/ 81481 w 506994"/>
                <a:gd name="connsiteY16" fmla="*/ 503976 h 672975"/>
                <a:gd name="connsiteX17" fmla="*/ 42249 w 506994"/>
                <a:gd name="connsiteY17" fmla="*/ 470780 h 672975"/>
                <a:gd name="connsiteX18" fmla="*/ 15089 w 506994"/>
                <a:gd name="connsiteY18" fmla="*/ 434567 h 672975"/>
                <a:gd name="connsiteX19" fmla="*/ 0 w 506994"/>
                <a:gd name="connsiteY19" fmla="*/ 371192 h 672975"/>
                <a:gd name="connsiteX20" fmla="*/ 3018 w 506994"/>
                <a:gd name="connsiteY20" fmla="*/ 105624 h 672975"/>
                <a:gd name="connsiteX21" fmla="*/ 93552 w 506994"/>
                <a:gd name="connsiteY21" fmla="*/ 0 h 672975"/>
                <a:gd name="connsiteX0-1" fmla="*/ 93552 w 506994"/>
                <a:gd name="connsiteY0-2" fmla="*/ 0 h 672975"/>
                <a:gd name="connsiteX1-3" fmla="*/ 235390 w 506994"/>
                <a:gd name="connsiteY1-4" fmla="*/ 0 h 672975"/>
                <a:gd name="connsiteX2-5" fmla="*/ 350067 w 506994"/>
                <a:gd name="connsiteY2-6" fmla="*/ 57339 h 672975"/>
                <a:gd name="connsiteX3-7" fmla="*/ 416459 w 506994"/>
                <a:gd name="connsiteY3-8" fmla="*/ 87517 h 672975"/>
                <a:gd name="connsiteX4-9" fmla="*/ 476816 w 506994"/>
                <a:gd name="connsiteY4-10" fmla="*/ 102606 h 672975"/>
                <a:gd name="connsiteX5-11" fmla="*/ 479834 w 506994"/>
                <a:gd name="connsiteY5-12" fmla="*/ 153909 h 672975"/>
                <a:gd name="connsiteX6-13" fmla="*/ 488887 w 506994"/>
                <a:gd name="connsiteY6-14" fmla="*/ 235390 h 672975"/>
                <a:gd name="connsiteX7-15" fmla="*/ 506994 w 506994"/>
                <a:gd name="connsiteY7-16" fmla="*/ 274622 h 672975"/>
                <a:gd name="connsiteX8-17" fmla="*/ 506994 w 506994"/>
                <a:gd name="connsiteY8-18" fmla="*/ 434567 h 672975"/>
                <a:gd name="connsiteX9-19" fmla="*/ 485869 w 506994"/>
                <a:gd name="connsiteY9-20" fmla="*/ 494923 h 672975"/>
                <a:gd name="connsiteX10-21" fmla="*/ 488887 w 506994"/>
                <a:gd name="connsiteY10-22" fmla="*/ 639778 h 672975"/>
                <a:gd name="connsiteX11-23" fmla="*/ 479834 w 506994"/>
                <a:gd name="connsiteY11-24" fmla="*/ 669957 h 672975"/>
                <a:gd name="connsiteX12-25" fmla="*/ 334978 w 506994"/>
                <a:gd name="connsiteY12-26" fmla="*/ 672975 h 672975"/>
                <a:gd name="connsiteX13-27" fmla="*/ 129766 w 506994"/>
                <a:gd name="connsiteY13-28" fmla="*/ 669957 h 672975"/>
                <a:gd name="connsiteX14-29" fmla="*/ 93552 w 506994"/>
                <a:gd name="connsiteY14-30" fmla="*/ 618654 h 672975"/>
                <a:gd name="connsiteX15-31" fmla="*/ 81481 w 506994"/>
                <a:gd name="connsiteY15-32" fmla="*/ 540190 h 672975"/>
                <a:gd name="connsiteX16-33" fmla="*/ 81481 w 506994"/>
                <a:gd name="connsiteY16-34" fmla="*/ 503976 h 672975"/>
                <a:gd name="connsiteX17-35" fmla="*/ 42249 w 506994"/>
                <a:gd name="connsiteY17-36" fmla="*/ 470780 h 672975"/>
                <a:gd name="connsiteX18-37" fmla="*/ 15089 w 506994"/>
                <a:gd name="connsiteY18-38" fmla="*/ 434567 h 672975"/>
                <a:gd name="connsiteX19-39" fmla="*/ 0 w 506994"/>
                <a:gd name="connsiteY19-40" fmla="*/ 371192 h 672975"/>
                <a:gd name="connsiteX20-41" fmla="*/ 3018 w 506994"/>
                <a:gd name="connsiteY20-42" fmla="*/ 105624 h 672975"/>
                <a:gd name="connsiteX21-43" fmla="*/ 93552 w 506994"/>
                <a:gd name="connsiteY21-44" fmla="*/ 0 h 672975"/>
                <a:gd name="connsiteX0-45" fmla="*/ 93552 w 506994"/>
                <a:gd name="connsiteY0-46" fmla="*/ 0 h 672975"/>
                <a:gd name="connsiteX1-47" fmla="*/ 235390 w 506994"/>
                <a:gd name="connsiteY1-48" fmla="*/ 0 h 672975"/>
                <a:gd name="connsiteX2-49" fmla="*/ 350067 w 506994"/>
                <a:gd name="connsiteY2-50" fmla="*/ 57339 h 672975"/>
                <a:gd name="connsiteX3-51" fmla="*/ 416459 w 506994"/>
                <a:gd name="connsiteY3-52" fmla="*/ 87517 h 672975"/>
                <a:gd name="connsiteX4-53" fmla="*/ 476816 w 506994"/>
                <a:gd name="connsiteY4-54" fmla="*/ 102606 h 672975"/>
                <a:gd name="connsiteX5-55" fmla="*/ 479834 w 506994"/>
                <a:gd name="connsiteY5-56" fmla="*/ 153909 h 672975"/>
                <a:gd name="connsiteX6-57" fmla="*/ 488887 w 506994"/>
                <a:gd name="connsiteY6-58" fmla="*/ 235390 h 672975"/>
                <a:gd name="connsiteX7-59" fmla="*/ 506994 w 506994"/>
                <a:gd name="connsiteY7-60" fmla="*/ 274622 h 672975"/>
                <a:gd name="connsiteX8-61" fmla="*/ 506994 w 506994"/>
                <a:gd name="connsiteY8-62" fmla="*/ 434567 h 672975"/>
                <a:gd name="connsiteX9-63" fmla="*/ 485869 w 506994"/>
                <a:gd name="connsiteY9-64" fmla="*/ 494923 h 672975"/>
                <a:gd name="connsiteX10-65" fmla="*/ 488887 w 506994"/>
                <a:gd name="connsiteY10-66" fmla="*/ 639778 h 672975"/>
                <a:gd name="connsiteX11-67" fmla="*/ 479834 w 506994"/>
                <a:gd name="connsiteY11-68" fmla="*/ 669957 h 672975"/>
                <a:gd name="connsiteX12-69" fmla="*/ 334978 w 506994"/>
                <a:gd name="connsiteY12-70" fmla="*/ 672975 h 672975"/>
                <a:gd name="connsiteX13-71" fmla="*/ 129766 w 506994"/>
                <a:gd name="connsiteY13-72" fmla="*/ 669957 h 672975"/>
                <a:gd name="connsiteX14-73" fmla="*/ 93552 w 506994"/>
                <a:gd name="connsiteY14-74" fmla="*/ 618654 h 672975"/>
                <a:gd name="connsiteX15-75" fmla="*/ 81481 w 506994"/>
                <a:gd name="connsiteY15-76" fmla="*/ 540190 h 672975"/>
                <a:gd name="connsiteX16-77" fmla="*/ 81481 w 506994"/>
                <a:gd name="connsiteY16-78" fmla="*/ 503976 h 672975"/>
                <a:gd name="connsiteX17-79" fmla="*/ 42249 w 506994"/>
                <a:gd name="connsiteY17-80" fmla="*/ 470780 h 672975"/>
                <a:gd name="connsiteX18-81" fmla="*/ 15089 w 506994"/>
                <a:gd name="connsiteY18-82" fmla="*/ 434567 h 672975"/>
                <a:gd name="connsiteX19-83" fmla="*/ 0 w 506994"/>
                <a:gd name="connsiteY19-84" fmla="*/ 371192 h 672975"/>
                <a:gd name="connsiteX20-85" fmla="*/ 3018 w 506994"/>
                <a:gd name="connsiteY20-86" fmla="*/ 105624 h 672975"/>
                <a:gd name="connsiteX21-87" fmla="*/ 93552 w 506994"/>
                <a:gd name="connsiteY21-88" fmla="*/ 0 h 672975"/>
                <a:gd name="connsiteX0-89" fmla="*/ 93552 w 506994"/>
                <a:gd name="connsiteY0-90" fmla="*/ 3628 h 676603"/>
                <a:gd name="connsiteX1-91" fmla="*/ 235390 w 506994"/>
                <a:gd name="connsiteY1-92" fmla="*/ 3628 h 676603"/>
                <a:gd name="connsiteX2-93" fmla="*/ 350067 w 506994"/>
                <a:gd name="connsiteY2-94" fmla="*/ 60967 h 676603"/>
                <a:gd name="connsiteX3-95" fmla="*/ 416459 w 506994"/>
                <a:gd name="connsiteY3-96" fmla="*/ 91145 h 676603"/>
                <a:gd name="connsiteX4-97" fmla="*/ 476816 w 506994"/>
                <a:gd name="connsiteY4-98" fmla="*/ 106234 h 676603"/>
                <a:gd name="connsiteX5-99" fmla="*/ 479834 w 506994"/>
                <a:gd name="connsiteY5-100" fmla="*/ 157537 h 676603"/>
                <a:gd name="connsiteX6-101" fmla="*/ 488887 w 506994"/>
                <a:gd name="connsiteY6-102" fmla="*/ 239018 h 676603"/>
                <a:gd name="connsiteX7-103" fmla="*/ 506994 w 506994"/>
                <a:gd name="connsiteY7-104" fmla="*/ 278250 h 676603"/>
                <a:gd name="connsiteX8-105" fmla="*/ 506994 w 506994"/>
                <a:gd name="connsiteY8-106" fmla="*/ 438195 h 676603"/>
                <a:gd name="connsiteX9-107" fmla="*/ 485869 w 506994"/>
                <a:gd name="connsiteY9-108" fmla="*/ 498551 h 676603"/>
                <a:gd name="connsiteX10-109" fmla="*/ 488887 w 506994"/>
                <a:gd name="connsiteY10-110" fmla="*/ 643406 h 676603"/>
                <a:gd name="connsiteX11-111" fmla="*/ 479834 w 506994"/>
                <a:gd name="connsiteY11-112" fmla="*/ 673585 h 676603"/>
                <a:gd name="connsiteX12-113" fmla="*/ 334978 w 506994"/>
                <a:gd name="connsiteY12-114" fmla="*/ 676603 h 676603"/>
                <a:gd name="connsiteX13-115" fmla="*/ 129766 w 506994"/>
                <a:gd name="connsiteY13-116" fmla="*/ 673585 h 676603"/>
                <a:gd name="connsiteX14-117" fmla="*/ 93552 w 506994"/>
                <a:gd name="connsiteY14-118" fmla="*/ 622282 h 676603"/>
                <a:gd name="connsiteX15-119" fmla="*/ 81481 w 506994"/>
                <a:gd name="connsiteY15-120" fmla="*/ 543818 h 676603"/>
                <a:gd name="connsiteX16-121" fmla="*/ 81481 w 506994"/>
                <a:gd name="connsiteY16-122" fmla="*/ 507604 h 676603"/>
                <a:gd name="connsiteX17-123" fmla="*/ 42249 w 506994"/>
                <a:gd name="connsiteY17-124" fmla="*/ 474408 h 676603"/>
                <a:gd name="connsiteX18-125" fmla="*/ 15089 w 506994"/>
                <a:gd name="connsiteY18-126" fmla="*/ 438195 h 676603"/>
                <a:gd name="connsiteX19-127" fmla="*/ 0 w 506994"/>
                <a:gd name="connsiteY19-128" fmla="*/ 374820 h 676603"/>
                <a:gd name="connsiteX20-129" fmla="*/ 3018 w 506994"/>
                <a:gd name="connsiteY20-130" fmla="*/ 109252 h 676603"/>
                <a:gd name="connsiteX21-131" fmla="*/ 93552 w 506994"/>
                <a:gd name="connsiteY21-132" fmla="*/ 3628 h 676603"/>
                <a:gd name="connsiteX0-133" fmla="*/ 93552 w 506994"/>
                <a:gd name="connsiteY0-134" fmla="*/ 7178 h 680153"/>
                <a:gd name="connsiteX1-135" fmla="*/ 235390 w 506994"/>
                <a:gd name="connsiteY1-136" fmla="*/ 7178 h 680153"/>
                <a:gd name="connsiteX2-137" fmla="*/ 350067 w 506994"/>
                <a:gd name="connsiteY2-138" fmla="*/ 64517 h 680153"/>
                <a:gd name="connsiteX3-139" fmla="*/ 416459 w 506994"/>
                <a:gd name="connsiteY3-140" fmla="*/ 94695 h 680153"/>
                <a:gd name="connsiteX4-141" fmla="*/ 476816 w 506994"/>
                <a:gd name="connsiteY4-142" fmla="*/ 109784 h 680153"/>
                <a:gd name="connsiteX5-143" fmla="*/ 479834 w 506994"/>
                <a:gd name="connsiteY5-144" fmla="*/ 161087 h 680153"/>
                <a:gd name="connsiteX6-145" fmla="*/ 488887 w 506994"/>
                <a:gd name="connsiteY6-146" fmla="*/ 242568 h 680153"/>
                <a:gd name="connsiteX7-147" fmla="*/ 506994 w 506994"/>
                <a:gd name="connsiteY7-148" fmla="*/ 281800 h 680153"/>
                <a:gd name="connsiteX8-149" fmla="*/ 506994 w 506994"/>
                <a:gd name="connsiteY8-150" fmla="*/ 441745 h 680153"/>
                <a:gd name="connsiteX9-151" fmla="*/ 485869 w 506994"/>
                <a:gd name="connsiteY9-152" fmla="*/ 502101 h 680153"/>
                <a:gd name="connsiteX10-153" fmla="*/ 488887 w 506994"/>
                <a:gd name="connsiteY10-154" fmla="*/ 646956 h 680153"/>
                <a:gd name="connsiteX11-155" fmla="*/ 479834 w 506994"/>
                <a:gd name="connsiteY11-156" fmla="*/ 677135 h 680153"/>
                <a:gd name="connsiteX12-157" fmla="*/ 334978 w 506994"/>
                <a:gd name="connsiteY12-158" fmla="*/ 680153 h 680153"/>
                <a:gd name="connsiteX13-159" fmla="*/ 129766 w 506994"/>
                <a:gd name="connsiteY13-160" fmla="*/ 677135 h 680153"/>
                <a:gd name="connsiteX14-161" fmla="*/ 93552 w 506994"/>
                <a:gd name="connsiteY14-162" fmla="*/ 625832 h 680153"/>
                <a:gd name="connsiteX15-163" fmla="*/ 81481 w 506994"/>
                <a:gd name="connsiteY15-164" fmla="*/ 547368 h 680153"/>
                <a:gd name="connsiteX16-165" fmla="*/ 81481 w 506994"/>
                <a:gd name="connsiteY16-166" fmla="*/ 511154 h 680153"/>
                <a:gd name="connsiteX17-167" fmla="*/ 42249 w 506994"/>
                <a:gd name="connsiteY17-168" fmla="*/ 477958 h 680153"/>
                <a:gd name="connsiteX18-169" fmla="*/ 15089 w 506994"/>
                <a:gd name="connsiteY18-170" fmla="*/ 441745 h 680153"/>
                <a:gd name="connsiteX19-171" fmla="*/ 0 w 506994"/>
                <a:gd name="connsiteY19-172" fmla="*/ 378370 h 680153"/>
                <a:gd name="connsiteX20-173" fmla="*/ 3018 w 506994"/>
                <a:gd name="connsiteY20-174" fmla="*/ 112802 h 680153"/>
                <a:gd name="connsiteX21-175" fmla="*/ 93552 w 506994"/>
                <a:gd name="connsiteY21-176" fmla="*/ 7178 h 680153"/>
                <a:gd name="connsiteX0-177" fmla="*/ 93552 w 506994"/>
                <a:gd name="connsiteY0-178" fmla="*/ 7178 h 680153"/>
                <a:gd name="connsiteX1-179" fmla="*/ 235390 w 506994"/>
                <a:gd name="connsiteY1-180" fmla="*/ 7178 h 680153"/>
                <a:gd name="connsiteX2-181" fmla="*/ 350067 w 506994"/>
                <a:gd name="connsiteY2-182" fmla="*/ 64517 h 680153"/>
                <a:gd name="connsiteX3-183" fmla="*/ 416459 w 506994"/>
                <a:gd name="connsiteY3-184" fmla="*/ 94695 h 680153"/>
                <a:gd name="connsiteX4-185" fmla="*/ 476816 w 506994"/>
                <a:gd name="connsiteY4-186" fmla="*/ 109784 h 680153"/>
                <a:gd name="connsiteX5-187" fmla="*/ 479834 w 506994"/>
                <a:gd name="connsiteY5-188" fmla="*/ 161087 h 680153"/>
                <a:gd name="connsiteX6-189" fmla="*/ 488887 w 506994"/>
                <a:gd name="connsiteY6-190" fmla="*/ 242568 h 680153"/>
                <a:gd name="connsiteX7-191" fmla="*/ 506994 w 506994"/>
                <a:gd name="connsiteY7-192" fmla="*/ 281800 h 680153"/>
                <a:gd name="connsiteX8-193" fmla="*/ 506994 w 506994"/>
                <a:gd name="connsiteY8-194" fmla="*/ 441745 h 680153"/>
                <a:gd name="connsiteX9-195" fmla="*/ 485869 w 506994"/>
                <a:gd name="connsiteY9-196" fmla="*/ 502101 h 680153"/>
                <a:gd name="connsiteX10-197" fmla="*/ 488887 w 506994"/>
                <a:gd name="connsiteY10-198" fmla="*/ 646956 h 680153"/>
                <a:gd name="connsiteX11-199" fmla="*/ 479834 w 506994"/>
                <a:gd name="connsiteY11-200" fmla="*/ 677135 h 680153"/>
                <a:gd name="connsiteX12-201" fmla="*/ 334978 w 506994"/>
                <a:gd name="connsiteY12-202" fmla="*/ 680153 h 680153"/>
                <a:gd name="connsiteX13-203" fmla="*/ 129766 w 506994"/>
                <a:gd name="connsiteY13-204" fmla="*/ 677135 h 680153"/>
                <a:gd name="connsiteX14-205" fmla="*/ 93552 w 506994"/>
                <a:gd name="connsiteY14-206" fmla="*/ 625832 h 680153"/>
                <a:gd name="connsiteX15-207" fmla="*/ 81481 w 506994"/>
                <a:gd name="connsiteY15-208" fmla="*/ 547368 h 680153"/>
                <a:gd name="connsiteX16-209" fmla="*/ 81481 w 506994"/>
                <a:gd name="connsiteY16-210" fmla="*/ 511154 h 680153"/>
                <a:gd name="connsiteX17-211" fmla="*/ 42249 w 506994"/>
                <a:gd name="connsiteY17-212" fmla="*/ 477958 h 680153"/>
                <a:gd name="connsiteX18-213" fmla="*/ 15089 w 506994"/>
                <a:gd name="connsiteY18-214" fmla="*/ 441745 h 680153"/>
                <a:gd name="connsiteX19-215" fmla="*/ 0 w 506994"/>
                <a:gd name="connsiteY19-216" fmla="*/ 378370 h 680153"/>
                <a:gd name="connsiteX20-217" fmla="*/ 3018 w 506994"/>
                <a:gd name="connsiteY20-218" fmla="*/ 112802 h 680153"/>
                <a:gd name="connsiteX21-219" fmla="*/ 93552 w 506994"/>
                <a:gd name="connsiteY21-220" fmla="*/ 7178 h 680153"/>
                <a:gd name="connsiteX0-221" fmla="*/ 93552 w 506994"/>
                <a:gd name="connsiteY0-222" fmla="*/ 7178 h 680153"/>
                <a:gd name="connsiteX1-223" fmla="*/ 235390 w 506994"/>
                <a:gd name="connsiteY1-224" fmla="*/ 7178 h 680153"/>
                <a:gd name="connsiteX2-225" fmla="*/ 350067 w 506994"/>
                <a:gd name="connsiteY2-226" fmla="*/ 64517 h 680153"/>
                <a:gd name="connsiteX3-227" fmla="*/ 416459 w 506994"/>
                <a:gd name="connsiteY3-228" fmla="*/ 94695 h 680153"/>
                <a:gd name="connsiteX4-229" fmla="*/ 476816 w 506994"/>
                <a:gd name="connsiteY4-230" fmla="*/ 109784 h 680153"/>
                <a:gd name="connsiteX5-231" fmla="*/ 479834 w 506994"/>
                <a:gd name="connsiteY5-232" fmla="*/ 161087 h 680153"/>
                <a:gd name="connsiteX6-233" fmla="*/ 488887 w 506994"/>
                <a:gd name="connsiteY6-234" fmla="*/ 242568 h 680153"/>
                <a:gd name="connsiteX7-235" fmla="*/ 506994 w 506994"/>
                <a:gd name="connsiteY7-236" fmla="*/ 281800 h 680153"/>
                <a:gd name="connsiteX8-237" fmla="*/ 506994 w 506994"/>
                <a:gd name="connsiteY8-238" fmla="*/ 441745 h 680153"/>
                <a:gd name="connsiteX9-239" fmla="*/ 485869 w 506994"/>
                <a:gd name="connsiteY9-240" fmla="*/ 502101 h 680153"/>
                <a:gd name="connsiteX10-241" fmla="*/ 488887 w 506994"/>
                <a:gd name="connsiteY10-242" fmla="*/ 646956 h 680153"/>
                <a:gd name="connsiteX11-243" fmla="*/ 479834 w 506994"/>
                <a:gd name="connsiteY11-244" fmla="*/ 677135 h 680153"/>
                <a:gd name="connsiteX12-245" fmla="*/ 334978 w 506994"/>
                <a:gd name="connsiteY12-246" fmla="*/ 680153 h 680153"/>
                <a:gd name="connsiteX13-247" fmla="*/ 129766 w 506994"/>
                <a:gd name="connsiteY13-248" fmla="*/ 677135 h 680153"/>
                <a:gd name="connsiteX14-249" fmla="*/ 93552 w 506994"/>
                <a:gd name="connsiteY14-250" fmla="*/ 625832 h 680153"/>
                <a:gd name="connsiteX15-251" fmla="*/ 81481 w 506994"/>
                <a:gd name="connsiteY15-252" fmla="*/ 547368 h 680153"/>
                <a:gd name="connsiteX16-253" fmla="*/ 81481 w 506994"/>
                <a:gd name="connsiteY16-254" fmla="*/ 511154 h 680153"/>
                <a:gd name="connsiteX17-255" fmla="*/ 42249 w 506994"/>
                <a:gd name="connsiteY17-256" fmla="*/ 477958 h 680153"/>
                <a:gd name="connsiteX18-257" fmla="*/ 15089 w 506994"/>
                <a:gd name="connsiteY18-258" fmla="*/ 441745 h 680153"/>
                <a:gd name="connsiteX19-259" fmla="*/ 0 w 506994"/>
                <a:gd name="connsiteY19-260" fmla="*/ 378370 h 680153"/>
                <a:gd name="connsiteX20-261" fmla="*/ 3018 w 506994"/>
                <a:gd name="connsiteY20-262" fmla="*/ 112802 h 680153"/>
                <a:gd name="connsiteX21-263" fmla="*/ 93552 w 506994"/>
                <a:gd name="connsiteY21-264" fmla="*/ 7178 h 680153"/>
                <a:gd name="connsiteX0-265" fmla="*/ 95267 w 508709"/>
                <a:gd name="connsiteY0-266" fmla="*/ 7178 h 680153"/>
                <a:gd name="connsiteX1-267" fmla="*/ 237105 w 508709"/>
                <a:gd name="connsiteY1-268" fmla="*/ 7178 h 680153"/>
                <a:gd name="connsiteX2-269" fmla="*/ 351782 w 508709"/>
                <a:gd name="connsiteY2-270" fmla="*/ 64517 h 680153"/>
                <a:gd name="connsiteX3-271" fmla="*/ 418174 w 508709"/>
                <a:gd name="connsiteY3-272" fmla="*/ 94695 h 680153"/>
                <a:gd name="connsiteX4-273" fmla="*/ 478531 w 508709"/>
                <a:gd name="connsiteY4-274" fmla="*/ 109784 h 680153"/>
                <a:gd name="connsiteX5-275" fmla="*/ 481549 w 508709"/>
                <a:gd name="connsiteY5-276" fmla="*/ 161087 h 680153"/>
                <a:gd name="connsiteX6-277" fmla="*/ 490602 w 508709"/>
                <a:gd name="connsiteY6-278" fmla="*/ 242568 h 680153"/>
                <a:gd name="connsiteX7-279" fmla="*/ 508709 w 508709"/>
                <a:gd name="connsiteY7-280" fmla="*/ 281800 h 680153"/>
                <a:gd name="connsiteX8-281" fmla="*/ 508709 w 508709"/>
                <a:gd name="connsiteY8-282" fmla="*/ 441745 h 680153"/>
                <a:gd name="connsiteX9-283" fmla="*/ 487584 w 508709"/>
                <a:gd name="connsiteY9-284" fmla="*/ 502101 h 680153"/>
                <a:gd name="connsiteX10-285" fmla="*/ 490602 w 508709"/>
                <a:gd name="connsiteY10-286" fmla="*/ 646956 h 680153"/>
                <a:gd name="connsiteX11-287" fmla="*/ 481549 w 508709"/>
                <a:gd name="connsiteY11-288" fmla="*/ 677135 h 680153"/>
                <a:gd name="connsiteX12-289" fmla="*/ 336693 w 508709"/>
                <a:gd name="connsiteY12-290" fmla="*/ 680153 h 680153"/>
                <a:gd name="connsiteX13-291" fmla="*/ 131481 w 508709"/>
                <a:gd name="connsiteY13-292" fmla="*/ 677135 h 680153"/>
                <a:gd name="connsiteX14-293" fmla="*/ 95267 w 508709"/>
                <a:gd name="connsiteY14-294" fmla="*/ 625832 h 680153"/>
                <a:gd name="connsiteX15-295" fmla="*/ 83196 w 508709"/>
                <a:gd name="connsiteY15-296" fmla="*/ 547368 h 680153"/>
                <a:gd name="connsiteX16-297" fmla="*/ 83196 w 508709"/>
                <a:gd name="connsiteY16-298" fmla="*/ 511154 h 680153"/>
                <a:gd name="connsiteX17-299" fmla="*/ 43964 w 508709"/>
                <a:gd name="connsiteY17-300" fmla="*/ 477958 h 680153"/>
                <a:gd name="connsiteX18-301" fmla="*/ 16804 w 508709"/>
                <a:gd name="connsiteY18-302" fmla="*/ 441745 h 680153"/>
                <a:gd name="connsiteX19-303" fmla="*/ 1715 w 508709"/>
                <a:gd name="connsiteY19-304" fmla="*/ 378370 h 680153"/>
                <a:gd name="connsiteX20-305" fmla="*/ 4733 w 508709"/>
                <a:gd name="connsiteY20-306" fmla="*/ 112802 h 680153"/>
                <a:gd name="connsiteX21-307" fmla="*/ 95267 w 508709"/>
                <a:gd name="connsiteY21-308" fmla="*/ 7178 h 680153"/>
                <a:gd name="connsiteX0-309" fmla="*/ 95267 w 508709"/>
                <a:gd name="connsiteY0-310" fmla="*/ 7178 h 680153"/>
                <a:gd name="connsiteX1-311" fmla="*/ 237105 w 508709"/>
                <a:gd name="connsiteY1-312" fmla="*/ 7178 h 680153"/>
                <a:gd name="connsiteX2-313" fmla="*/ 351782 w 508709"/>
                <a:gd name="connsiteY2-314" fmla="*/ 64517 h 680153"/>
                <a:gd name="connsiteX3-315" fmla="*/ 418174 w 508709"/>
                <a:gd name="connsiteY3-316" fmla="*/ 94695 h 680153"/>
                <a:gd name="connsiteX4-317" fmla="*/ 478531 w 508709"/>
                <a:gd name="connsiteY4-318" fmla="*/ 109784 h 680153"/>
                <a:gd name="connsiteX5-319" fmla="*/ 490619 w 508709"/>
                <a:gd name="connsiteY5-320" fmla="*/ 186482 h 680153"/>
                <a:gd name="connsiteX6-321" fmla="*/ 490602 w 508709"/>
                <a:gd name="connsiteY6-322" fmla="*/ 242568 h 680153"/>
                <a:gd name="connsiteX7-323" fmla="*/ 508709 w 508709"/>
                <a:gd name="connsiteY7-324" fmla="*/ 281800 h 680153"/>
                <a:gd name="connsiteX8-325" fmla="*/ 508709 w 508709"/>
                <a:gd name="connsiteY8-326" fmla="*/ 441745 h 680153"/>
                <a:gd name="connsiteX9-327" fmla="*/ 487584 w 508709"/>
                <a:gd name="connsiteY9-328" fmla="*/ 502101 h 680153"/>
                <a:gd name="connsiteX10-329" fmla="*/ 490602 w 508709"/>
                <a:gd name="connsiteY10-330" fmla="*/ 646956 h 680153"/>
                <a:gd name="connsiteX11-331" fmla="*/ 481549 w 508709"/>
                <a:gd name="connsiteY11-332" fmla="*/ 677135 h 680153"/>
                <a:gd name="connsiteX12-333" fmla="*/ 336693 w 508709"/>
                <a:gd name="connsiteY12-334" fmla="*/ 680153 h 680153"/>
                <a:gd name="connsiteX13-335" fmla="*/ 131481 w 508709"/>
                <a:gd name="connsiteY13-336" fmla="*/ 677135 h 680153"/>
                <a:gd name="connsiteX14-337" fmla="*/ 95267 w 508709"/>
                <a:gd name="connsiteY14-338" fmla="*/ 625832 h 680153"/>
                <a:gd name="connsiteX15-339" fmla="*/ 83196 w 508709"/>
                <a:gd name="connsiteY15-340" fmla="*/ 547368 h 680153"/>
                <a:gd name="connsiteX16-341" fmla="*/ 83196 w 508709"/>
                <a:gd name="connsiteY16-342" fmla="*/ 511154 h 680153"/>
                <a:gd name="connsiteX17-343" fmla="*/ 43964 w 508709"/>
                <a:gd name="connsiteY17-344" fmla="*/ 477958 h 680153"/>
                <a:gd name="connsiteX18-345" fmla="*/ 16804 w 508709"/>
                <a:gd name="connsiteY18-346" fmla="*/ 441745 h 680153"/>
                <a:gd name="connsiteX19-347" fmla="*/ 1715 w 508709"/>
                <a:gd name="connsiteY19-348" fmla="*/ 378370 h 680153"/>
                <a:gd name="connsiteX20-349" fmla="*/ 4733 w 508709"/>
                <a:gd name="connsiteY20-350" fmla="*/ 112802 h 680153"/>
                <a:gd name="connsiteX21-351" fmla="*/ 95267 w 508709"/>
                <a:gd name="connsiteY21-352" fmla="*/ 7178 h 680153"/>
                <a:gd name="connsiteX0-353" fmla="*/ 95267 w 508709"/>
                <a:gd name="connsiteY0-354" fmla="*/ 7178 h 680153"/>
                <a:gd name="connsiteX1-355" fmla="*/ 237105 w 508709"/>
                <a:gd name="connsiteY1-356" fmla="*/ 7178 h 680153"/>
                <a:gd name="connsiteX2-357" fmla="*/ 351782 w 508709"/>
                <a:gd name="connsiteY2-358" fmla="*/ 64517 h 680153"/>
                <a:gd name="connsiteX3-359" fmla="*/ 415453 w 508709"/>
                <a:gd name="connsiteY3-360" fmla="*/ 91974 h 680153"/>
                <a:gd name="connsiteX4-361" fmla="*/ 478531 w 508709"/>
                <a:gd name="connsiteY4-362" fmla="*/ 109784 h 680153"/>
                <a:gd name="connsiteX5-363" fmla="*/ 490619 w 508709"/>
                <a:gd name="connsiteY5-364" fmla="*/ 186482 h 680153"/>
                <a:gd name="connsiteX6-365" fmla="*/ 490602 w 508709"/>
                <a:gd name="connsiteY6-366" fmla="*/ 242568 h 680153"/>
                <a:gd name="connsiteX7-367" fmla="*/ 508709 w 508709"/>
                <a:gd name="connsiteY7-368" fmla="*/ 281800 h 680153"/>
                <a:gd name="connsiteX8-369" fmla="*/ 508709 w 508709"/>
                <a:gd name="connsiteY8-370" fmla="*/ 441745 h 680153"/>
                <a:gd name="connsiteX9-371" fmla="*/ 487584 w 508709"/>
                <a:gd name="connsiteY9-372" fmla="*/ 502101 h 680153"/>
                <a:gd name="connsiteX10-373" fmla="*/ 490602 w 508709"/>
                <a:gd name="connsiteY10-374" fmla="*/ 646956 h 680153"/>
                <a:gd name="connsiteX11-375" fmla="*/ 481549 w 508709"/>
                <a:gd name="connsiteY11-376" fmla="*/ 677135 h 680153"/>
                <a:gd name="connsiteX12-377" fmla="*/ 336693 w 508709"/>
                <a:gd name="connsiteY12-378" fmla="*/ 680153 h 680153"/>
                <a:gd name="connsiteX13-379" fmla="*/ 131481 w 508709"/>
                <a:gd name="connsiteY13-380" fmla="*/ 677135 h 680153"/>
                <a:gd name="connsiteX14-381" fmla="*/ 95267 w 508709"/>
                <a:gd name="connsiteY14-382" fmla="*/ 625832 h 680153"/>
                <a:gd name="connsiteX15-383" fmla="*/ 83196 w 508709"/>
                <a:gd name="connsiteY15-384" fmla="*/ 547368 h 680153"/>
                <a:gd name="connsiteX16-385" fmla="*/ 83196 w 508709"/>
                <a:gd name="connsiteY16-386" fmla="*/ 511154 h 680153"/>
                <a:gd name="connsiteX17-387" fmla="*/ 43964 w 508709"/>
                <a:gd name="connsiteY17-388" fmla="*/ 477958 h 680153"/>
                <a:gd name="connsiteX18-389" fmla="*/ 16804 w 508709"/>
                <a:gd name="connsiteY18-390" fmla="*/ 441745 h 680153"/>
                <a:gd name="connsiteX19-391" fmla="*/ 1715 w 508709"/>
                <a:gd name="connsiteY19-392" fmla="*/ 378370 h 680153"/>
                <a:gd name="connsiteX20-393" fmla="*/ 4733 w 508709"/>
                <a:gd name="connsiteY20-394" fmla="*/ 112802 h 680153"/>
                <a:gd name="connsiteX21-395" fmla="*/ 95267 w 508709"/>
                <a:gd name="connsiteY21-396" fmla="*/ 7178 h 680153"/>
                <a:gd name="connsiteX0-397" fmla="*/ 95267 w 508709"/>
                <a:gd name="connsiteY0-398" fmla="*/ 7178 h 680153"/>
                <a:gd name="connsiteX1-399" fmla="*/ 237105 w 508709"/>
                <a:gd name="connsiteY1-400" fmla="*/ 7178 h 680153"/>
                <a:gd name="connsiteX2-401" fmla="*/ 351782 w 508709"/>
                <a:gd name="connsiteY2-402" fmla="*/ 64517 h 680153"/>
                <a:gd name="connsiteX3-403" fmla="*/ 415453 w 508709"/>
                <a:gd name="connsiteY3-404" fmla="*/ 91974 h 680153"/>
                <a:gd name="connsiteX4-405" fmla="*/ 478531 w 508709"/>
                <a:gd name="connsiteY4-406" fmla="*/ 109784 h 680153"/>
                <a:gd name="connsiteX5-407" fmla="*/ 490619 w 508709"/>
                <a:gd name="connsiteY5-408" fmla="*/ 186482 h 680153"/>
                <a:gd name="connsiteX6-409" fmla="*/ 490602 w 508709"/>
                <a:gd name="connsiteY6-410" fmla="*/ 242568 h 680153"/>
                <a:gd name="connsiteX7-411" fmla="*/ 508709 w 508709"/>
                <a:gd name="connsiteY7-412" fmla="*/ 281800 h 680153"/>
                <a:gd name="connsiteX8-413" fmla="*/ 508709 w 508709"/>
                <a:gd name="connsiteY8-414" fmla="*/ 441745 h 680153"/>
                <a:gd name="connsiteX9-415" fmla="*/ 487584 w 508709"/>
                <a:gd name="connsiteY9-416" fmla="*/ 502101 h 680153"/>
                <a:gd name="connsiteX10-417" fmla="*/ 490602 w 508709"/>
                <a:gd name="connsiteY10-418" fmla="*/ 646956 h 680153"/>
                <a:gd name="connsiteX11-419" fmla="*/ 481549 w 508709"/>
                <a:gd name="connsiteY11-420" fmla="*/ 677135 h 680153"/>
                <a:gd name="connsiteX12-421" fmla="*/ 336693 w 508709"/>
                <a:gd name="connsiteY12-422" fmla="*/ 680153 h 680153"/>
                <a:gd name="connsiteX13-423" fmla="*/ 131481 w 508709"/>
                <a:gd name="connsiteY13-424" fmla="*/ 677135 h 680153"/>
                <a:gd name="connsiteX14-425" fmla="*/ 95267 w 508709"/>
                <a:gd name="connsiteY14-426" fmla="*/ 625832 h 680153"/>
                <a:gd name="connsiteX15-427" fmla="*/ 83196 w 508709"/>
                <a:gd name="connsiteY15-428" fmla="*/ 547368 h 680153"/>
                <a:gd name="connsiteX16-429" fmla="*/ 83196 w 508709"/>
                <a:gd name="connsiteY16-430" fmla="*/ 511154 h 680153"/>
                <a:gd name="connsiteX17-431" fmla="*/ 43964 w 508709"/>
                <a:gd name="connsiteY17-432" fmla="*/ 477958 h 680153"/>
                <a:gd name="connsiteX18-433" fmla="*/ 16804 w 508709"/>
                <a:gd name="connsiteY18-434" fmla="*/ 441745 h 680153"/>
                <a:gd name="connsiteX19-435" fmla="*/ 1715 w 508709"/>
                <a:gd name="connsiteY19-436" fmla="*/ 378370 h 680153"/>
                <a:gd name="connsiteX20-437" fmla="*/ 4733 w 508709"/>
                <a:gd name="connsiteY20-438" fmla="*/ 112802 h 680153"/>
                <a:gd name="connsiteX21-439" fmla="*/ 95267 w 508709"/>
                <a:gd name="connsiteY21-440" fmla="*/ 7178 h 680153"/>
                <a:gd name="connsiteX0-441" fmla="*/ 95267 w 508709"/>
                <a:gd name="connsiteY0-442" fmla="*/ 7178 h 680153"/>
                <a:gd name="connsiteX1-443" fmla="*/ 237105 w 508709"/>
                <a:gd name="connsiteY1-444" fmla="*/ 7178 h 680153"/>
                <a:gd name="connsiteX2-445" fmla="*/ 351782 w 508709"/>
                <a:gd name="connsiteY2-446" fmla="*/ 64517 h 680153"/>
                <a:gd name="connsiteX3-447" fmla="*/ 409104 w 508709"/>
                <a:gd name="connsiteY3-448" fmla="*/ 86532 h 680153"/>
                <a:gd name="connsiteX4-449" fmla="*/ 478531 w 508709"/>
                <a:gd name="connsiteY4-450" fmla="*/ 109784 h 680153"/>
                <a:gd name="connsiteX5-451" fmla="*/ 490619 w 508709"/>
                <a:gd name="connsiteY5-452" fmla="*/ 186482 h 680153"/>
                <a:gd name="connsiteX6-453" fmla="*/ 490602 w 508709"/>
                <a:gd name="connsiteY6-454" fmla="*/ 242568 h 680153"/>
                <a:gd name="connsiteX7-455" fmla="*/ 508709 w 508709"/>
                <a:gd name="connsiteY7-456" fmla="*/ 281800 h 680153"/>
                <a:gd name="connsiteX8-457" fmla="*/ 508709 w 508709"/>
                <a:gd name="connsiteY8-458" fmla="*/ 441745 h 680153"/>
                <a:gd name="connsiteX9-459" fmla="*/ 487584 w 508709"/>
                <a:gd name="connsiteY9-460" fmla="*/ 502101 h 680153"/>
                <a:gd name="connsiteX10-461" fmla="*/ 490602 w 508709"/>
                <a:gd name="connsiteY10-462" fmla="*/ 646956 h 680153"/>
                <a:gd name="connsiteX11-463" fmla="*/ 481549 w 508709"/>
                <a:gd name="connsiteY11-464" fmla="*/ 677135 h 680153"/>
                <a:gd name="connsiteX12-465" fmla="*/ 336693 w 508709"/>
                <a:gd name="connsiteY12-466" fmla="*/ 680153 h 680153"/>
                <a:gd name="connsiteX13-467" fmla="*/ 131481 w 508709"/>
                <a:gd name="connsiteY13-468" fmla="*/ 677135 h 680153"/>
                <a:gd name="connsiteX14-469" fmla="*/ 95267 w 508709"/>
                <a:gd name="connsiteY14-470" fmla="*/ 625832 h 680153"/>
                <a:gd name="connsiteX15-471" fmla="*/ 83196 w 508709"/>
                <a:gd name="connsiteY15-472" fmla="*/ 547368 h 680153"/>
                <a:gd name="connsiteX16-473" fmla="*/ 83196 w 508709"/>
                <a:gd name="connsiteY16-474" fmla="*/ 511154 h 680153"/>
                <a:gd name="connsiteX17-475" fmla="*/ 43964 w 508709"/>
                <a:gd name="connsiteY17-476" fmla="*/ 477958 h 680153"/>
                <a:gd name="connsiteX18-477" fmla="*/ 16804 w 508709"/>
                <a:gd name="connsiteY18-478" fmla="*/ 441745 h 680153"/>
                <a:gd name="connsiteX19-479" fmla="*/ 1715 w 508709"/>
                <a:gd name="connsiteY19-480" fmla="*/ 378370 h 680153"/>
                <a:gd name="connsiteX20-481" fmla="*/ 4733 w 508709"/>
                <a:gd name="connsiteY20-482" fmla="*/ 112802 h 680153"/>
                <a:gd name="connsiteX21-483" fmla="*/ 95267 w 508709"/>
                <a:gd name="connsiteY21-484" fmla="*/ 7178 h 680153"/>
                <a:gd name="connsiteX0-485" fmla="*/ 95267 w 508709"/>
                <a:gd name="connsiteY0-486" fmla="*/ 7178 h 680153"/>
                <a:gd name="connsiteX1-487" fmla="*/ 237105 w 508709"/>
                <a:gd name="connsiteY1-488" fmla="*/ 7178 h 680153"/>
                <a:gd name="connsiteX2-489" fmla="*/ 341805 w 508709"/>
                <a:gd name="connsiteY2-490" fmla="*/ 53633 h 680153"/>
                <a:gd name="connsiteX3-491" fmla="*/ 409104 w 508709"/>
                <a:gd name="connsiteY3-492" fmla="*/ 86532 h 680153"/>
                <a:gd name="connsiteX4-493" fmla="*/ 478531 w 508709"/>
                <a:gd name="connsiteY4-494" fmla="*/ 109784 h 680153"/>
                <a:gd name="connsiteX5-495" fmla="*/ 490619 w 508709"/>
                <a:gd name="connsiteY5-496" fmla="*/ 186482 h 680153"/>
                <a:gd name="connsiteX6-497" fmla="*/ 490602 w 508709"/>
                <a:gd name="connsiteY6-498" fmla="*/ 242568 h 680153"/>
                <a:gd name="connsiteX7-499" fmla="*/ 508709 w 508709"/>
                <a:gd name="connsiteY7-500" fmla="*/ 281800 h 680153"/>
                <a:gd name="connsiteX8-501" fmla="*/ 508709 w 508709"/>
                <a:gd name="connsiteY8-502" fmla="*/ 441745 h 680153"/>
                <a:gd name="connsiteX9-503" fmla="*/ 487584 w 508709"/>
                <a:gd name="connsiteY9-504" fmla="*/ 502101 h 680153"/>
                <a:gd name="connsiteX10-505" fmla="*/ 490602 w 508709"/>
                <a:gd name="connsiteY10-506" fmla="*/ 646956 h 680153"/>
                <a:gd name="connsiteX11-507" fmla="*/ 481549 w 508709"/>
                <a:gd name="connsiteY11-508" fmla="*/ 677135 h 680153"/>
                <a:gd name="connsiteX12-509" fmla="*/ 336693 w 508709"/>
                <a:gd name="connsiteY12-510" fmla="*/ 680153 h 680153"/>
                <a:gd name="connsiteX13-511" fmla="*/ 131481 w 508709"/>
                <a:gd name="connsiteY13-512" fmla="*/ 677135 h 680153"/>
                <a:gd name="connsiteX14-513" fmla="*/ 95267 w 508709"/>
                <a:gd name="connsiteY14-514" fmla="*/ 625832 h 680153"/>
                <a:gd name="connsiteX15-515" fmla="*/ 83196 w 508709"/>
                <a:gd name="connsiteY15-516" fmla="*/ 547368 h 680153"/>
                <a:gd name="connsiteX16-517" fmla="*/ 83196 w 508709"/>
                <a:gd name="connsiteY16-518" fmla="*/ 511154 h 680153"/>
                <a:gd name="connsiteX17-519" fmla="*/ 43964 w 508709"/>
                <a:gd name="connsiteY17-520" fmla="*/ 477958 h 680153"/>
                <a:gd name="connsiteX18-521" fmla="*/ 16804 w 508709"/>
                <a:gd name="connsiteY18-522" fmla="*/ 441745 h 680153"/>
                <a:gd name="connsiteX19-523" fmla="*/ 1715 w 508709"/>
                <a:gd name="connsiteY19-524" fmla="*/ 378370 h 680153"/>
                <a:gd name="connsiteX20-525" fmla="*/ 4733 w 508709"/>
                <a:gd name="connsiteY20-526" fmla="*/ 112802 h 680153"/>
                <a:gd name="connsiteX21-527" fmla="*/ 95267 w 508709"/>
                <a:gd name="connsiteY21-528" fmla="*/ 7178 h 680153"/>
                <a:gd name="connsiteX0-529" fmla="*/ 95267 w 510523"/>
                <a:gd name="connsiteY0-530" fmla="*/ 7178 h 680153"/>
                <a:gd name="connsiteX1-531" fmla="*/ 237105 w 510523"/>
                <a:gd name="connsiteY1-532" fmla="*/ 7178 h 680153"/>
                <a:gd name="connsiteX2-533" fmla="*/ 341805 w 510523"/>
                <a:gd name="connsiteY2-534" fmla="*/ 53633 h 680153"/>
                <a:gd name="connsiteX3-535" fmla="*/ 409104 w 510523"/>
                <a:gd name="connsiteY3-536" fmla="*/ 86532 h 680153"/>
                <a:gd name="connsiteX4-537" fmla="*/ 478531 w 510523"/>
                <a:gd name="connsiteY4-538" fmla="*/ 109784 h 680153"/>
                <a:gd name="connsiteX5-539" fmla="*/ 490619 w 510523"/>
                <a:gd name="connsiteY5-540" fmla="*/ 186482 h 680153"/>
                <a:gd name="connsiteX6-541" fmla="*/ 490602 w 510523"/>
                <a:gd name="connsiteY6-542" fmla="*/ 242568 h 680153"/>
                <a:gd name="connsiteX7-543" fmla="*/ 510523 w 510523"/>
                <a:gd name="connsiteY7-544" fmla="*/ 294498 h 680153"/>
                <a:gd name="connsiteX8-545" fmla="*/ 508709 w 510523"/>
                <a:gd name="connsiteY8-546" fmla="*/ 441745 h 680153"/>
                <a:gd name="connsiteX9-547" fmla="*/ 487584 w 510523"/>
                <a:gd name="connsiteY9-548" fmla="*/ 502101 h 680153"/>
                <a:gd name="connsiteX10-549" fmla="*/ 490602 w 510523"/>
                <a:gd name="connsiteY10-550" fmla="*/ 646956 h 680153"/>
                <a:gd name="connsiteX11-551" fmla="*/ 481549 w 510523"/>
                <a:gd name="connsiteY11-552" fmla="*/ 677135 h 680153"/>
                <a:gd name="connsiteX12-553" fmla="*/ 336693 w 510523"/>
                <a:gd name="connsiteY12-554" fmla="*/ 680153 h 680153"/>
                <a:gd name="connsiteX13-555" fmla="*/ 131481 w 510523"/>
                <a:gd name="connsiteY13-556" fmla="*/ 677135 h 680153"/>
                <a:gd name="connsiteX14-557" fmla="*/ 95267 w 510523"/>
                <a:gd name="connsiteY14-558" fmla="*/ 625832 h 680153"/>
                <a:gd name="connsiteX15-559" fmla="*/ 83196 w 510523"/>
                <a:gd name="connsiteY15-560" fmla="*/ 547368 h 680153"/>
                <a:gd name="connsiteX16-561" fmla="*/ 83196 w 510523"/>
                <a:gd name="connsiteY16-562" fmla="*/ 511154 h 680153"/>
                <a:gd name="connsiteX17-563" fmla="*/ 43964 w 510523"/>
                <a:gd name="connsiteY17-564" fmla="*/ 477958 h 680153"/>
                <a:gd name="connsiteX18-565" fmla="*/ 16804 w 510523"/>
                <a:gd name="connsiteY18-566" fmla="*/ 441745 h 680153"/>
                <a:gd name="connsiteX19-567" fmla="*/ 1715 w 510523"/>
                <a:gd name="connsiteY19-568" fmla="*/ 378370 h 680153"/>
                <a:gd name="connsiteX20-569" fmla="*/ 4733 w 510523"/>
                <a:gd name="connsiteY20-570" fmla="*/ 112802 h 680153"/>
                <a:gd name="connsiteX21-571" fmla="*/ 95267 w 510523"/>
                <a:gd name="connsiteY21-572" fmla="*/ 7178 h 680153"/>
                <a:gd name="connsiteX0-573" fmla="*/ 95267 w 510523"/>
                <a:gd name="connsiteY0-574" fmla="*/ 7178 h 680153"/>
                <a:gd name="connsiteX1-575" fmla="*/ 237105 w 510523"/>
                <a:gd name="connsiteY1-576" fmla="*/ 7178 h 680153"/>
                <a:gd name="connsiteX2-577" fmla="*/ 341805 w 510523"/>
                <a:gd name="connsiteY2-578" fmla="*/ 53633 h 680153"/>
                <a:gd name="connsiteX3-579" fmla="*/ 409104 w 510523"/>
                <a:gd name="connsiteY3-580" fmla="*/ 86532 h 680153"/>
                <a:gd name="connsiteX4-581" fmla="*/ 478531 w 510523"/>
                <a:gd name="connsiteY4-582" fmla="*/ 109784 h 680153"/>
                <a:gd name="connsiteX5-583" fmla="*/ 490619 w 510523"/>
                <a:gd name="connsiteY5-584" fmla="*/ 186482 h 680153"/>
                <a:gd name="connsiteX6-585" fmla="*/ 490602 w 510523"/>
                <a:gd name="connsiteY6-586" fmla="*/ 242568 h 680153"/>
                <a:gd name="connsiteX7-587" fmla="*/ 510523 w 510523"/>
                <a:gd name="connsiteY7-588" fmla="*/ 294498 h 680153"/>
                <a:gd name="connsiteX8-589" fmla="*/ 508709 w 510523"/>
                <a:gd name="connsiteY8-590" fmla="*/ 441745 h 680153"/>
                <a:gd name="connsiteX9-591" fmla="*/ 487584 w 510523"/>
                <a:gd name="connsiteY9-592" fmla="*/ 502101 h 680153"/>
                <a:gd name="connsiteX10-593" fmla="*/ 490602 w 510523"/>
                <a:gd name="connsiteY10-594" fmla="*/ 646956 h 680153"/>
                <a:gd name="connsiteX11-595" fmla="*/ 481549 w 510523"/>
                <a:gd name="connsiteY11-596" fmla="*/ 677135 h 680153"/>
                <a:gd name="connsiteX12-597" fmla="*/ 336693 w 510523"/>
                <a:gd name="connsiteY12-598" fmla="*/ 680153 h 680153"/>
                <a:gd name="connsiteX13-599" fmla="*/ 131481 w 510523"/>
                <a:gd name="connsiteY13-600" fmla="*/ 677135 h 680153"/>
                <a:gd name="connsiteX14-601" fmla="*/ 95267 w 510523"/>
                <a:gd name="connsiteY14-602" fmla="*/ 625832 h 680153"/>
                <a:gd name="connsiteX15-603" fmla="*/ 83196 w 510523"/>
                <a:gd name="connsiteY15-604" fmla="*/ 547368 h 680153"/>
                <a:gd name="connsiteX16-605" fmla="*/ 83196 w 510523"/>
                <a:gd name="connsiteY16-606" fmla="*/ 511154 h 680153"/>
                <a:gd name="connsiteX17-607" fmla="*/ 43964 w 510523"/>
                <a:gd name="connsiteY17-608" fmla="*/ 477958 h 680153"/>
                <a:gd name="connsiteX18-609" fmla="*/ 16804 w 510523"/>
                <a:gd name="connsiteY18-610" fmla="*/ 441745 h 680153"/>
                <a:gd name="connsiteX19-611" fmla="*/ 1715 w 510523"/>
                <a:gd name="connsiteY19-612" fmla="*/ 378370 h 680153"/>
                <a:gd name="connsiteX20-613" fmla="*/ 4733 w 510523"/>
                <a:gd name="connsiteY20-614" fmla="*/ 112802 h 680153"/>
                <a:gd name="connsiteX21-615" fmla="*/ 95267 w 510523"/>
                <a:gd name="connsiteY21-616" fmla="*/ 7178 h 680153"/>
                <a:gd name="connsiteX0-617" fmla="*/ 95267 w 512384"/>
                <a:gd name="connsiteY0-618" fmla="*/ 7178 h 680153"/>
                <a:gd name="connsiteX1-619" fmla="*/ 237105 w 512384"/>
                <a:gd name="connsiteY1-620" fmla="*/ 7178 h 680153"/>
                <a:gd name="connsiteX2-621" fmla="*/ 341805 w 512384"/>
                <a:gd name="connsiteY2-622" fmla="*/ 53633 h 680153"/>
                <a:gd name="connsiteX3-623" fmla="*/ 409104 w 512384"/>
                <a:gd name="connsiteY3-624" fmla="*/ 86532 h 680153"/>
                <a:gd name="connsiteX4-625" fmla="*/ 478531 w 512384"/>
                <a:gd name="connsiteY4-626" fmla="*/ 109784 h 680153"/>
                <a:gd name="connsiteX5-627" fmla="*/ 490619 w 512384"/>
                <a:gd name="connsiteY5-628" fmla="*/ 186482 h 680153"/>
                <a:gd name="connsiteX6-629" fmla="*/ 490602 w 512384"/>
                <a:gd name="connsiteY6-630" fmla="*/ 242568 h 680153"/>
                <a:gd name="connsiteX7-631" fmla="*/ 510523 w 512384"/>
                <a:gd name="connsiteY7-632" fmla="*/ 294498 h 680153"/>
                <a:gd name="connsiteX8-633" fmla="*/ 508709 w 512384"/>
                <a:gd name="connsiteY8-634" fmla="*/ 441745 h 680153"/>
                <a:gd name="connsiteX9-635" fmla="*/ 487584 w 512384"/>
                <a:gd name="connsiteY9-636" fmla="*/ 502101 h 680153"/>
                <a:gd name="connsiteX10-637" fmla="*/ 490602 w 512384"/>
                <a:gd name="connsiteY10-638" fmla="*/ 646956 h 680153"/>
                <a:gd name="connsiteX11-639" fmla="*/ 481549 w 512384"/>
                <a:gd name="connsiteY11-640" fmla="*/ 677135 h 680153"/>
                <a:gd name="connsiteX12-641" fmla="*/ 336693 w 512384"/>
                <a:gd name="connsiteY12-642" fmla="*/ 680153 h 680153"/>
                <a:gd name="connsiteX13-643" fmla="*/ 131481 w 512384"/>
                <a:gd name="connsiteY13-644" fmla="*/ 677135 h 680153"/>
                <a:gd name="connsiteX14-645" fmla="*/ 95267 w 512384"/>
                <a:gd name="connsiteY14-646" fmla="*/ 625832 h 680153"/>
                <a:gd name="connsiteX15-647" fmla="*/ 83196 w 512384"/>
                <a:gd name="connsiteY15-648" fmla="*/ 547368 h 680153"/>
                <a:gd name="connsiteX16-649" fmla="*/ 83196 w 512384"/>
                <a:gd name="connsiteY16-650" fmla="*/ 511154 h 680153"/>
                <a:gd name="connsiteX17-651" fmla="*/ 43964 w 512384"/>
                <a:gd name="connsiteY17-652" fmla="*/ 477958 h 680153"/>
                <a:gd name="connsiteX18-653" fmla="*/ 16804 w 512384"/>
                <a:gd name="connsiteY18-654" fmla="*/ 441745 h 680153"/>
                <a:gd name="connsiteX19-655" fmla="*/ 1715 w 512384"/>
                <a:gd name="connsiteY19-656" fmla="*/ 378370 h 680153"/>
                <a:gd name="connsiteX20-657" fmla="*/ 4733 w 512384"/>
                <a:gd name="connsiteY20-658" fmla="*/ 112802 h 680153"/>
                <a:gd name="connsiteX21-659" fmla="*/ 95267 w 512384"/>
                <a:gd name="connsiteY21-660" fmla="*/ 7178 h 680153"/>
                <a:gd name="connsiteX0-661" fmla="*/ 95267 w 513459"/>
                <a:gd name="connsiteY0-662" fmla="*/ 7178 h 680153"/>
                <a:gd name="connsiteX1-663" fmla="*/ 237105 w 513459"/>
                <a:gd name="connsiteY1-664" fmla="*/ 7178 h 680153"/>
                <a:gd name="connsiteX2-665" fmla="*/ 341805 w 513459"/>
                <a:gd name="connsiteY2-666" fmla="*/ 53633 h 680153"/>
                <a:gd name="connsiteX3-667" fmla="*/ 409104 w 513459"/>
                <a:gd name="connsiteY3-668" fmla="*/ 86532 h 680153"/>
                <a:gd name="connsiteX4-669" fmla="*/ 478531 w 513459"/>
                <a:gd name="connsiteY4-670" fmla="*/ 109784 h 680153"/>
                <a:gd name="connsiteX5-671" fmla="*/ 490619 w 513459"/>
                <a:gd name="connsiteY5-672" fmla="*/ 186482 h 680153"/>
                <a:gd name="connsiteX6-673" fmla="*/ 490602 w 513459"/>
                <a:gd name="connsiteY6-674" fmla="*/ 242568 h 680153"/>
                <a:gd name="connsiteX7-675" fmla="*/ 510523 w 513459"/>
                <a:gd name="connsiteY7-676" fmla="*/ 294498 h 680153"/>
                <a:gd name="connsiteX8-677" fmla="*/ 508709 w 513459"/>
                <a:gd name="connsiteY8-678" fmla="*/ 441745 h 680153"/>
                <a:gd name="connsiteX9-679" fmla="*/ 487584 w 513459"/>
                <a:gd name="connsiteY9-680" fmla="*/ 502101 h 680153"/>
                <a:gd name="connsiteX10-681" fmla="*/ 490602 w 513459"/>
                <a:gd name="connsiteY10-682" fmla="*/ 646956 h 680153"/>
                <a:gd name="connsiteX11-683" fmla="*/ 481549 w 513459"/>
                <a:gd name="connsiteY11-684" fmla="*/ 677135 h 680153"/>
                <a:gd name="connsiteX12-685" fmla="*/ 336693 w 513459"/>
                <a:gd name="connsiteY12-686" fmla="*/ 680153 h 680153"/>
                <a:gd name="connsiteX13-687" fmla="*/ 131481 w 513459"/>
                <a:gd name="connsiteY13-688" fmla="*/ 677135 h 680153"/>
                <a:gd name="connsiteX14-689" fmla="*/ 95267 w 513459"/>
                <a:gd name="connsiteY14-690" fmla="*/ 625832 h 680153"/>
                <a:gd name="connsiteX15-691" fmla="*/ 83196 w 513459"/>
                <a:gd name="connsiteY15-692" fmla="*/ 547368 h 680153"/>
                <a:gd name="connsiteX16-693" fmla="*/ 83196 w 513459"/>
                <a:gd name="connsiteY16-694" fmla="*/ 511154 h 680153"/>
                <a:gd name="connsiteX17-695" fmla="*/ 43964 w 513459"/>
                <a:gd name="connsiteY17-696" fmla="*/ 477958 h 680153"/>
                <a:gd name="connsiteX18-697" fmla="*/ 16804 w 513459"/>
                <a:gd name="connsiteY18-698" fmla="*/ 441745 h 680153"/>
                <a:gd name="connsiteX19-699" fmla="*/ 1715 w 513459"/>
                <a:gd name="connsiteY19-700" fmla="*/ 378370 h 680153"/>
                <a:gd name="connsiteX20-701" fmla="*/ 4733 w 513459"/>
                <a:gd name="connsiteY20-702" fmla="*/ 112802 h 680153"/>
                <a:gd name="connsiteX21-703" fmla="*/ 95267 w 513459"/>
                <a:gd name="connsiteY21-704" fmla="*/ 7178 h 680153"/>
                <a:gd name="connsiteX0-705" fmla="*/ 95267 w 513459"/>
                <a:gd name="connsiteY0-706" fmla="*/ 7178 h 680153"/>
                <a:gd name="connsiteX1-707" fmla="*/ 237105 w 513459"/>
                <a:gd name="connsiteY1-708" fmla="*/ 7178 h 680153"/>
                <a:gd name="connsiteX2-709" fmla="*/ 341805 w 513459"/>
                <a:gd name="connsiteY2-710" fmla="*/ 53633 h 680153"/>
                <a:gd name="connsiteX3-711" fmla="*/ 409104 w 513459"/>
                <a:gd name="connsiteY3-712" fmla="*/ 86532 h 680153"/>
                <a:gd name="connsiteX4-713" fmla="*/ 478531 w 513459"/>
                <a:gd name="connsiteY4-714" fmla="*/ 109784 h 680153"/>
                <a:gd name="connsiteX5-715" fmla="*/ 490619 w 513459"/>
                <a:gd name="connsiteY5-716" fmla="*/ 186482 h 680153"/>
                <a:gd name="connsiteX6-717" fmla="*/ 490602 w 513459"/>
                <a:gd name="connsiteY6-718" fmla="*/ 242568 h 680153"/>
                <a:gd name="connsiteX7-719" fmla="*/ 510523 w 513459"/>
                <a:gd name="connsiteY7-720" fmla="*/ 294498 h 680153"/>
                <a:gd name="connsiteX8-721" fmla="*/ 508709 w 513459"/>
                <a:gd name="connsiteY8-722" fmla="*/ 441745 h 680153"/>
                <a:gd name="connsiteX9-723" fmla="*/ 487584 w 513459"/>
                <a:gd name="connsiteY9-724" fmla="*/ 502101 h 680153"/>
                <a:gd name="connsiteX10-725" fmla="*/ 490602 w 513459"/>
                <a:gd name="connsiteY10-726" fmla="*/ 646956 h 680153"/>
                <a:gd name="connsiteX11-727" fmla="*/ 481549 w 513459"/>
                <a:gd name="connsiteY11-728" fmla="*/ 677135 h 680153"/>
                <a:gd name="connsiteX12-729" fmla="*/ 336693 w 513459"/>
                <a:gd name="connsiteY12-730" fmla="*/ 680153 h 680153"/>
                <a:gd name="connsiteX13-731" fmla="*/ 131481 w 513459"/>
                <a:gd name="connsiteY13-732" fmla="*/ 677135 h 680153"/>
                <a:gd name="connsiteX14-733" fmla="*/ 95267 w 513459"/>
                <a:gd name="connsiteY14-734" fmla="*/ 625832 h 680153"/>
                <a:gd name="connsiteX15-735" fmla="*/ 83196 w 513459"/>
                <a:gd name="connsiteY15-736" fmla="*/ 547368 h 680153"/>
                <a:gd name="connsiteX16-737" fmla="*/ 83196 w 513459"/>
                <a:gd name="connsiteY16-738" fmla="*/ 511154 h 680153"/>
                <a:gd name="connsiteX17-739" fmla="*/ 43964 w 513459"/>
                <a:gd name="connsiteY17-740" fmla="*/ 477958 h 680153"/>
                <a:gd name="connsiteX18-741" fmla="*/ 16804 w 513459"/>
                <a:gd name="connsiteY18-742" fmla="*/ 441745 h 680153"/>
                <a:gd name="connsiteX19-743" fmla="*/ 1715 w 513459"/>
                <a:gd name="connsiteY19-744" fmla="*/ 378370 h 680153"/>
                <a:gd name="connsiteX20-745" fmla="*/ 4733 w 513459"/>
                <a:gd name="connsiteY20-746" fmla="*/ 112802 h 680153"/>
                <a:gd name="connsiteX21-747" fmla="*/ 95267 w 513459"/>
                <a:gd name="connsiteY21-748" fmla="*/ 7178 h 680153"/>
                <a:gd name="connsiteX0-749" fmla="*/ 95267 w 513459"/>
                <a:gd name="connsiteY0-750" fmla="*/ 7178 h 680153"/>
                <a:gd name="connsiteX1-751" fmla="*/ 237105 w 513459"/>
                <a:gd name="connsiteY1-752" fmla="*/ 7178 h 680153"/>
                <a:gd name="connsiteX2-753" fmla="*/ 341805 w 513459"/>
                <a:gd name="connsiteY2-754" fmla="*/ 53633 h 680153"/>
                <a:gd name="connsiteX3-755" fmla="*/ 409104 w 513459"/>
                <a:gd name="connsiteY3-756" fmla="*/ 86532 h 680153"/>
                <a:gd name="connsiteX4-757" fmla="*/ 472182 w 513459"/>
                <a:gd name="connsiteY4-758" fmla="*/ 115226 h 680153"/>
                <a:gd name="connsiteX5-759" fmla="*/ 490619 w 513459"/>
                <a:gd name="connsiteY5-760" fmla="*/ 186482 h 680153"/>
                <a:gd name="connsiteX6-761" fmla="*/ 490602 w 513459"/>
                <a:gd name="connsiteY6-762" fmla="*/ 242568 h 680153"/>
                <a:gd name="connsiteX7-763" fmla="*/ 510523 w 513459"/>
                <a:gd name="connsiteY7-764" fmla="*/ 294498 h 680153"/>
                <a:gd name="connsiteX8-765" fmla="*/ 508709 w 513459"/>
                <a:gd name="connsiteY8-766" fmla="*/ 441745 h 680153"/>
                <a:gd name="connsiteX9-767" fmla="*/ 487584 w 513459"/>
                <a:gd name="connsiteY9-768" fmla="*/ 502101 h 680153"/>
                <a:gd name="connsiteX10-769" fmla="*/ 490602 w 513459"/>
                <a:gd name="connsiteY10-770" fmla="*/ 646956 h 680153"/>
                <a:gd name="connsiteX11-771" fmla="*/ 481549 w 513459"/>
                <a:gd name="connsiteY11-772" fmla="*/ 677135 h 680153"/>
                <a:gd name="connsiteX12-773" fmla="*/ 336693 w 513459"/>
                <a:gd name="connsiteY12-774" fmla="*/ 680153 h 680153"/>
                <a:gd name="connsiteX13-775" fmla="*/ 131481 w 513459"/>
                <a:gd name="connsiteY13-776" fmla="*/ 677135 h 680153"/>
                <a:gd name="connsiteX14-777" fmla="*/ 95267 w 513459"/>
                <a:gd name="connsiteY14-778" fmla="*/ 625832 h 680153"/>
                <a:gd name="connsiteX15-779" fmla="*/ 83196 w 513459"/>
                <a:gd name="connsiteY15-780" fmla="*/ 547368 h 680153"/>
                <a:gd name="connsiteX16-781" fmla="*/ 83196 w 513459"/>
                <a:gd name="connsiteY16-782" fmla="*/ 511154 h 680153"/>
                <a:gd name="connsiteX17-783" fmla="*/ 43964 w 513459"/>
                <a:gd name="connsiteY17-784" fmla="*/ 477958 h 680153"/>
                <a:gd name="connsiteX18-785" fmla="*/ 16804 w 513459"/>
                <a:gd name="connsiteY18-786" fmla="*/ 441745 h 680153"/>
                <a:gd name="connsiteX19-787" fmla="*/ 1715 w 513459"/>
                <a:gd name="connsiteY19-788" fmla="*/ 378370 h 680153"/>
                <a:gd name="connsiteX20-789" fmla="*/ 4733 w 513459"/>
                <a:gd name="connsiteY20-790" fmla="*/ 112802 h 680153"/>
                <a:gd name="connsiteX21-791" fmla="*/ 95267 w 513459"/>
                <a:gd name="connsiteY21-792" fmla="*/ 7178 h 680153"/>
                <a:gd name="connsiteX0-793" fmla="*/ 95267 w 513459"/>
                <a:gd name="connsiteY0-794" fmla="*/ 7178 h 680153"/>
                <a:gd name="connsiteX1-795" fmla="*/ 237105 w 513459"/>
                <a:gd name="connsiteY1-796" fmla="*/ 7178 h 680153"/>
                <a:gd name="connsiteX2-797" fmla="*/ 341805 w 513459"/>
                <a:gd name="connsiteY2-798" fmla="*/ 53633 h 680153"/>
                <a:gd name="connsiteX3-799" fmla="*/ 409104 w 513459"/>
                <a:gd name="connsiteY3-800" fmla="*/ 86532 h 680153"/>
                <a:gd name="connsiteX4-801" fmla="*/ 472182 w 513459"/>
                <a:gd name="connsiteY4-802" fmla="*/ 115226 h 680153"/>
                <a:gd name="connsiteX5-803" fmla="*/ 490619 w 513459"/>
                <a:gd name="connsiteY5-804" fmla="*/ 186482 h 680153"/>
                <a:gd name="connsiteX6-805" fmla="*/ 490602 w 513459"/>
                <a:gd name="connsiteY6-806" fmla="*/ 242568 h 680153"/>
                <a:gd name="connsiteX7-807" fmla="*/ 510523 w 513459"/>
                <a:gd name="connsiteY7-808" fmla="*/ 294498 h 680153"/>
                <a:gd name="connsiteX8-809" fmla="*/ 508709 w 513459"/>
                <a:gd name="connsiteY8-810" fmla="*/ 441745 h 680153"/>
                <a:gd name="connsiteX9-811" fmla="*/ 487584 w 513459"/>
                <a:gd name="connsiteY9-812" fmla="*/ 502101 h 680153"/>
                <a:gd name="connsiteX10-813" fmla="*/ 490602 w 513459"/>
                <a:gd name="connsiteY10-814" fmla="*/ 646956 h 680153"/>
                <a:gd name="connsiteX11-815" fmla="*/ 481549 w 513459"/>
                <a:gd name="connsiteY11-816" fmla="*/ 677135 h 680153"/>
                <a:gd name="connsiteX12-817" fmla="*/ 336693 w 513459"/>
                <a:gd name="connsiteY12-818" fmla="*/ 680153 h 680153"/>
                <a:gd name="connsiteX13-819" fmla="*/ 131481 w 513459"/>
                <a:gd name="connsiteY13-820" fmla="*/ 677135 h 680153"/>
                <a:gd name="connsiteX14-821" fmla="*/ 95267 w 513459"/>
                <a:gd name="connsiteY14-822" fmla="*/ 625832 h 680153"/>
                <a:gd name="connsiteX15-823" fmla="*/ 83196 w 513459"/>
                <a:gd name="connsiteY15-824" fmla="*/ 547368 h 680153"/>
                <a:gd name="connsiteX16-825" fmla="*/ 83196 w 513459"/>
                <a:gd name="connsiteY16-826" fmla="*/ 511154 h 680153"/>
                <a:gd name="connsiteX17-827" fmla="*/ 43964 w 513459"/>
                <a:gd name="connsiteY17-828" fmla="*/ 477958 h 680153"/>
                <a:gd name="connsiteX18-829" fmla="*/ 16804 w 513459"/>
                <a:gd name="connsiteY18-830" fmla="*/ 441745 h 680153"/>
                <a:gd name="connsiteX19-831" fmla="*/ 1715 w 513459"/>
                <a:gd name="connsiteY19-832" fmla="*/ 378370 h 680153"/>
                <a:gd name="connsiteX20-833" fmla="*/ 4733 w 513459"/>
                <a:gd name="connsiteY20-834" fmla="*/ 112802 h 680153"/>
                <a:gd name="connsiteX21-835" fmla="*/ 95267 w 513459"/>
                <a:gd name="connsiteY21-836" fmla="*/ 7178 h 680153"/>
                <a:gd name="connsiteX0-837" fmla="*/ 95267 w 513459"/>
                <a:gd name="connsiteY0-838" fmla="*/ 7178 h 680153"/>
                <a:gd name="connsiteX1-839" fmla="*/ 237105 w 513459"/>
                <a:gd name="connsiteY1-840" fmla="*/ 7178 h 680153"/>
                <a:gd name="connsiteX2-841" fmla="*/ 341805 w 513459"/>
                <a:gd name="connsiteY2-842" fmla="*/ 53633 h 680153"/>
                <a:gd name="connsiteX3-843" fmla="*/ 409104 w 513459"/>
                <a:gd name="connsiteY3-844" fmla="*/ 86532 h 680153"/>
                <a:gd name="connsiteX4-845" fmla="*/ 472182 w 513459"/>
                <a:gd name="connsiteY4-846" fmla="*/ 115226 h 680153"/>
                <a:gd name="connsiteX5-847" fmla="*/ 490619 w 513459"/>
                <a:gd name="connsiteY5-848" fmla="*/ 186482 h 680153"/>
                <a:gd name="connsiteX6-849" fmla="*/ 490602 w 513459"/>
                <a:gd name="connsiteY6-850" fmla="*/ 242568 h 680153"/>
                <a:gd name="connsiteX7-851" fmla="*/ 510523 w 513459"/>
                <a:gd name="connsiteY7-852" fmla="*/ 294498 h 680153"/>
                <a:gd name="connsiteX8-853" fmla="*/ 508709 w 513459"/>
                <a:gd name="connsiteY8-854" fmla="*/ 441745 h 680153"/>
                <a:gd name="connsiteX9-855" fmla="*/ 487584 w 513459"/>
                <a:gd name="connsiteY9-856" fmla="*/ 502101 h 680153"/>
                <a:gd name="connsiteX10-857" fmla="*/ 490602 w 513459"/>
                <a:gd name="connsiteY10-858" fmla="*/ 646956 h 680153"/>
                <a:gd name="connsiteX11-859" fmla="*/ 481549 w 513459"/>
                <a:gd name="connsiteY11-860" fmla="*/ 677135 h 680153"/>
                <a:gd name="connsiteX12-861" fmla="*/ 336693 w 513459"/>
                <a:gd name="connsiteY12-862" fmla="*/ 680153 h 680153"/>
                <a:gd name="connsiteX13-863" fmla="*/ 131481 w 513459"/>
                <a:gd name="connsiteY13-864" fmla="*/ 677135 h 680153"/>
                <a:gd name="connsiteX14-865" fmla="*/ 95267 w 513459"/>
                <a:gd name="connsiteY14-866" fmla="*/ 625832 h 680153"/>
                <a:gd name="connsiteX15-867" fmla="*/ 83196 w 513459"/>
                <a:gd name="connsiteY15-868" fmla="*/ 547368 h 680153"/>
                <a:gd name="connsiteX16-869" fmla="*/ 83196 w 513459"/>
                <a:gd name="connsiteY16-870" fmla="*/ 511154 h 680153"/>
                <a:gd name="connsiteX17-871" fmla="*/ 43964 w 513459"/>
                <a:gd name="connsiteY17-872" fmla="*/ 477958 h 680153"/>
                <a:gd name="connsiteX18-873" fmla="*/ 16804 w 513459"/>
                <a:gd name="connsiteY18-874" fmla="*/ 441745 h 680153"/>
                <a:gd name="connsiteX19-875" fmla="*/ 1715 w 513459"/>
                <a:gd name="connsiteY19-876" fmla="*/ 378370 h 680153"/>
                <a:gd name="connsiteX20-877" fmla="*/ 4733 w 513459"/>
                <a:gd name="connsiteY20-878" fmla="*/ 112802 h 680153"/>
                <a:gd name="connsiteX21-879" fmla="*/ 95267 w 513459"/>
                <a:gd name="connsiteY21-880" fmla="*/ 7178 h 680153"/>
                <a:gd name="connsiteX0-881" fmla="*/ 95267 w 513459"/>
                <a:gd name="connsiteY0-882" fmla="*/ 7178 h 680153"/>
                <a:gd name="connsiteX1-883" fmla="*/ 237105 w 513459"/>
                <a:gd name="connsiteY1-884" fmla="*/ 7178 h 680153"/>
                <a:gd name="connsiteX2-885" fmla="*/ 341805 w 513459"/>
                <a:gd name="connsiteY2-886" fmla="*/ 53633 h 680153"/>
                <a:gd name="connsiteX3-887" fmla="*/ 409104 w 513459"/>
                <a:gd name="connsiteY3-888" fmla="*/ 86532 h 680153"/>
                <a:gd name="connsiteX4-889" fmla="*/ 463112 w 513459"/>
                <a:gd name="connsiteY4-890" fmla="*/ 136993 h 680153"/>
                <a:gd name="connsiteX5-891" fmla="*/ 490619 w 513459"/>
                <a:gd name="connsiteY5-892" fmla="*/ 186482 h 680153"/>
                <a:gd name="connsiteX6-893" fmla="*/ 490602 w 513459"/>
                <a:gd name="connsiteY6-894" fmla="*/ 242568 h 680153"/>
                <a:gd name="connsiteX7-895" fmla="*/ 510523 w 513459"/>
                <a:gd name="connsiteY7-896" fmla="*/ 294498 h 680153"/>
                <a:gd name="connsiteX8-897" fmla="*/ 508709 w 513459"/>
                <a:gd name="connsiteY8-898" fmla="*/ 441745 h 680153"/>
                <a:gd name="connsiteX9-899" fmla="*/ 487584 w 513459"/>
                <a:gd name="connsiteY9-900" fmla="*/ 502101 h 680153"/>
                <a:gd name="connsiteX10-901" fmla="*/ 490602 w 513459"/>
                <a:gd name="connsiteY10-902" fmla="*/ 646956 h 680153"/>
                <a:gd name="connsiteX11-903" fmla="*/ 481549 w 513459"/>
                <a:gd name="connsiteY11-904" fmla="*/ 677135 h 680153"/>
                <a:gd name="connsiteX12-905" fmla="*/ 336693 w 513459"/>
                <a:gd name="connsiteY12-906" fmla="*/ 680153 h 680153"/>
                <a:gd name="connsiteX13-907" fmla="*/ 131481 w 513459"/>
                <a:gd name="connsiteY13-908" fmla="*/ 677135 h 680153"/>
                <a:gd name="connsiteX14-909" fmla="*/ 95267 w 513459"/>
                <a:gd name="connsiteY14-910" fmla="*/ 625832 h 680153"/>
                <a:gd name="connsiteX15-911" fmla="*/ 83196 w 513459"/>
                <a:gd name="connsiteY15-912" fmla="*/ 547368 h 680153"/>
                <a:gd name="connsiteX16-913" fmla="*/ 83196 w 513459"/>
                <a:gd name="connsiteY16-914" fmla="*/ 511154 h 680153"/>
                <a:gd name="connsiteX17-915" fmla="*/ 43964 w 513459"/>
                <a:gd name="connsiteY17-916" fmla="*/ 477958 h 680153"/>
                <a:gd name="connsiteX18-917" fmla="*/ 16804 w 513459"/>
                <a:gd name="connsiteY18-918" fmla="*/ 441745 h 680153"/>
                <a:gd name="connsiteX19-919" fmla="*/ 1715 w 513459"/>
                <a:gd name="connsiteY19-920" fmla="*/ 378370 h 680153"/>
                <a:gd name="connsiteX20-921" fmla="*/ 4733 w 513459"/>
                <a:gd name="connsiteY20-922" fmla="*/ 112802 h 680153"/>
                <a:gd name="connsiteX21-923" fmla="*/ 95267 w 513459"/>
                <a:gd name="connsiteY21-924" fmla="*/ 7178 h 680153"/>
                <a:gd name="connsiteX0-925" fmla="*/ 95267 w 513459"/>
                <a:gd name="connsiteY0-926" fmla="*/ 7178 h 680153"/>
                <a:gd name="connsiteX1-927" fmla="*/ 237105 w 513459"/>
                <a:gd name="connsiteY1-928" fmla="*/ 7178 h 680153"/>
                <a:gd name="connsiteX2-929" fmla="*/ 341805 w 513459"/>
                <a:gd name="connsiteY2-930" fmla="*/ 53633 h 680153"/>
                <a:gd name="connsiteX3-931" fmla="*/ 409104 w 513459"/>
                <a:gd name="connsiteY3-932" fmla="*/ 86532 h 680153"/>
                <a:gd name="connsiteX4-933" fmla="*/ 470368 w 513459"/>
                <a:gd name="connsiteY4-934" fmla="*/ 127923 h 680153"/>
                <a:gd name="connsiteX5-935" fmla="*/ 490619 w 513459"/>
                <a:gd name="connsiteY5-936" fmla="*/ 186482 h 680153"/>
                <a:gd name="connsiteX6-937" fmla="*/ 490602 w 513459"/>
                <a:gd name="connsiteY6-938" fmla="*/ 242568 h 680153"/>
                <a:gd name="connsiteX7-939" fmla="*/ 510523 w 513459"/>
                <a:gd name="connsiteY7-940" fmla="*/ 294498 h 680153"/>
                <a:gd name="connsiteX8-941" fmla="*/ 508709 w 513459"/>
                <a:gd name="connsiteY8-942" fmla="*/ 441745 h 680153"/>
                <a:gd name="connsiteX9-943" fmla="*/ 487584 w 513459"/>
                <a:gd name="connsiteY9-944" fmla="*/ 502101 h 680153"/>
                <a:gd name="connsiteX10-945" fmla="*/ 490602 w 513459"/>
                <a:gd name="connsiteY10-946" fmla="*/ 646956 h 680153"/>
                <a:gd name="connsiteX11-947" fmla="*/ 481549 w 513459"/>
                <a:gd name="connsiteY11-948" fmla="*/ 677135 h 680153"/>
                <a:gd name="connsiteX12-949" fmla="*/ 336693 w 513459"/>
                <a:gd name="connsiteY12-950" fmla="*/ 680153 h 680153"/>
                <a:gd name="connsiteX13-951" fmla="*/ 131481 w 513459"/>
                <a:gd name="connsiteY13-952" fmla="*/ 677135 h 680153"/>
                <a:gd name="connsiteX14-953" fmla="*/ 95267 w 513459"/>
                <a:gd name="connsiteY14-954" fmla="*/ 625832 h 680153"/>
                <a:gd name="connsiteX15-955" fmla="*/ 83196 w 513459"/>
                <a:gd name="connsiteY15-956" fmla="*/ 547368 h 680153"/>
                <a:gd name="connsiteX16-957" fmla="*/ 83196 w 513459"/>
                <a:gd name="connsiteY16-958" fmla="*/ 511154 h 680153"/>
                <a:gd name="connsiteX17-959" fmla="*/ 43964 w 513459"/>
                <a:gd name="connsiteY17-960" fmla="*/ 477958 h 680153"/>
                <a:gd name="connsiteX18-961" fmla="*/ 16804 w 513459"/>
                <a:gd name="connsiteY18-962" fmla="*/ 441745 h 680153"/>
                <a:gd name="connsiteX19-963" fmla="*/ 1715 w 513459"/>
                <a:gd name="connsiteY19-964" fmla="*/ 378370 h 680153"/>
                <a:gd name="connsiteX20-965" fmla="*/ 4733 w 513459"/>
                <a:gd name="connsiteY20-966" fmla="*/ 112802 h 680153"/>
                <a:gd name="connsiteX21-967" fmla="*/ 95267 w 513459"/>
                <a:gd name="connsiteY21-968" fmla="*/ 7178 h 680153"/>
                <a:gd name="connsiteX0-969" fmla="*/ 95267 w 513459"/>
                <a:gd name="connsiteY0-970" fmla="*/ 7178 h 680153"/>
                <a:gd name="connsiteX1-971" fmla="*/ 237105 w 513459"/>
                <a:gd name="connsiteY1-972" fmla="*/ 7178 h 680153"/>
                <a:gd name="connsiteX2-973" fmla="*/ 341805 w 513459"/>
                <a:gd name="connsiteY2-974" fmla="*/ 53633 h 680153"/>
                <a:gd name="connsiteX3-975" fmla="*/ 409104 w 513459"/>
                <a:gd name="connsiteY3-976" fmla="*/ 86532 h 680153"/>
                <a:gd name="connsiteX4-977" fmla="*/ 470368 w 513459"/>
                <a:gd name="connsiteY4-978" fmla="*/ 127923 h 680153"/>
                <a:gd name="connsiteX5-979" fmla="*/ 490619 w 513459"/>
                <a:gd name="connsiteY5-980" fmla="*/ 186482 h 680153"/>
                <a:gd name="connsiteX6-981" fmla="*/ 490602 w 513459"/>
                <a:gd name="connsiteY6-982" fmla="*/ 242568 h 680153"/>
                <a:gd name="connsiteX7-983" fmla="*/ 510523 w 513459"/>
                <a:gd name="connsiteY7-984" fmla="*/ 294498 h 680153"/>
                <a:gd name="connsiteX8-985" fmla="*/ 508709 w 513459"/>
                <a:gd name="connsiteY8-986" fmla="*/ 441745 h 680153"/>
                <a:gd name="connsiteX9-987" fmla="*/ 487584 w 513459"/>
                <a:gd name="connsiteY9-988" fmla="*/ 502101 h 680153"/>
                <a:gd name="connsiteX10-989" fmla="*/ 490602 w 513459"/>
                <a:gd name="connsiteY10-990" fmla="*/ 646956 h 680153"/>
                <a:gd name="connsiteX11-991" fmla="*/ 481549 w 513459"/>
                <a:gd name="connsiteY11-992" fmla="*/ 677135 h 680153"/>
                <a:gd name="connsiteX12-993" fmla="*/ 336693 w 513459"/>
                <a:gd name="connsiteY12-994" fmla="*/ 680153 h 680153"/>
                <a:gd name="connsiteX13-995" fmla="*/ 131481 w 513459"/>
                <a:gd name="connsiteY13-996" fmla="*/ 677135 h 680153"/>
                <a:gd name="connsiteX14-997" fmla="*/ 95267 w 513459"/>
                <a:gd name="connsiteY14-998" fmla="*/ 625832 h 680153"/>
                <a:gd name="connsiteX15-999" fmla="*/ 83196 w 513459"/>
                <a:gd name="connsiteY15-1000" fmla="*/ 547368 h 680153"/>
                <a:gd name="connsiteX16-1001" fmla="*/ 83196 w 513459"/>
                <a:gd name="connsiteY16-1002" fmla="*/ 511154 h 680153"/>
                <a:gd name="connsiteX17-1003" fmla="*/ 43964 w 513459"/>
                <a:gd name="connsiteY17-1004" fmla="*/ 477958 h 680153"/>
                <a:gd name="connsiteX18-1005" fmla="*/ 16804 w 513459"/>
                <a:gd name="connsiteY18-1006" fmla="*/ 441745 h 680153"/>
                <a:gd name="connsiteX19-1007" fmla="*/ 1715 w 513459"/>
                <a:gd name="connsiteY19-1008" fmla="*/ 378370 h 680153"/>
                <a:gd name="connsiteX20-1009" fmla="*/ 4733 w 513459"/>
                <a:gd name="connsiteY20-1010" fmla="*/ 112802 h 680153"/>
                <a:gd name="connsiteX21-1011" fmla="*/ 95267 w 513459"/>
                <a:gd name="connsiteY21-1012" fmla="*/ 7178 h 680153"/>
                <a:gd name="connsiteX0-1013" fmla="*/ 95267 w 513459"/>
                <a:gd name="connsiteY0-1014" fmla="*/ 7178 h 680153"/>
                <a:gd name="connsiteX1-1015" fmla="*/ 237105 w 513459"/>
                <a:gd name="connsiteY1-1016" fmla="*/ 7178 h 680153"/>
                <a:gd name="connsiteX2-1017" fmla="*/ 341805 w 513459"/>
                <a:gd name="connsiteY2-1018" fmla="*/ 53633 h 680153"/>
                <a:gd name="connsiteX3-1019" fmla="*/ 409104 w 513459"/>
                <a:gd name="connsiteY3-1020" fmla="*/ 86532 h 680153"/>
                <a:gd name="connsiteX4-1021" fmla="*/ 470368 w 513459"/>
                <a:gd name="connsiteY4-1022" fmla="*/ 127923 h 680153"/>
                <a:gd name="connsiteX5-1023" fmla="*/ 490619 w 513459"/>
                <a:gd name="connsiteY5-1024" fmla="*/ 186482 h 680153"/>
                <a:gd name="connsiteX6-1025" fmla="*/ 490602 w 513459"/>
                <a:gd name="connsiteY6-1026" fmla="*/ 242568 h 680153"/>
                <a:gd name="connsiteX7-1027" fmla="*/ 510523 w 513459"/>
                <a:gd name="connsiteY7-1028" fmla="*/ 294498 h 680153"/>
                <a:gd name="connsiteX8-1029" fmla="*/ 508709 w 513459"/>
                <a:gd name="connsiteY8-1030" fmla="*/ 441745 h 680153"/>
                <a:gd name="connsiteX9-1031" fmla="*/ 487584 w 513459"/>
                <a:gd name="connsiteY9-1032" fmla="*/ 502101 h 680153"/>
                <a:gd name="connsiteX10-1033" fmla="*/ 490602 w 513459"/>
                <a:gd name="connsiteY10-1034" fmla="*/ 646956 h 680153"/>
                <a:gd name="connsiteX11-1035" fmla="*/ 481549 w 513459"/>
                <a:gd name="connsiteY11-1036" fmla="*/ 677135 h 680153"/>
                <a:gd name="connsiteX12-1037" fmla="*/ 336693 w 513459"/>
                <a:gd name="connsiteY12-1038" fmla="*/ 680153 h 680153"/>
                <a:gd name="connsiteX13-1039" fmla="*/ 131481 w 513459"/>
                <a:gd name="connsiteY13-1040" fmla="*/ 677135 h 680153"/>
                <a:gd name="connsiteX14-1041" fmla="*/ 95267 w 513459"/>
                <a:gd name="connsiteY14-1042" fmla="*/ 625832 h 680153"/>
                <a:gd name="connsiteX15-1043" fmla="*/ 83196 w 513459"/>
                <a:gd name="connsiteY15-1044" fmla="*/ 547368 h 680153"/>
                <a:gd name="connsiteX16-1045" fmla="*/ 83196 w 513459"/>
                <a:gd name="connsiteY16-1046" fmla="*/ 511154 h 680153"/>
                <a:gd name="connsiteX17-1047" fmla="*/ 43964 w 513459"/>
                <a:gd name="connsiteY17-1048" fmla="*/ 477958 h 680153"/>
                <a:gd name="connsiteX18-1049" fmla="*/ 16804 w 513459"/>
                <a:gd name="connsiteY18-1050" fmla="*/ 441745 h 680153"/>
                <a:gd name="connsiteX19-1051" fmla="*/ 1715 w 513459"/>
                <a:gd name="connsiteY19-1052" fmla="*/ 378370 h 680153"/>
                <a:gd name="connsiteX20-1053" fmla="*/ 4733 w 513459"/>
                <a:gd name="connsiteY20-1054" fmla="*/ 112802 h 680153"/>
                <a:gd name="connsiteX21-1055" fmla="*/ 95267 w 513459"/>
                <a:gd name="connsiteY21-1056" fmla="*/ 7178 h 680153"/>
                <a:gd name="connsiteX0-1057" fmla="*/ 95267 w 513459"/>
                <a:gd name="connsiteY0-1058" fmla="*/ 7178 h 680153"/>
                <a:gd name="connsiteX1-1059" fmla="*/ 237105 w 513459"/>
                <a:gd name="connsiteY1-1060" fmla="*/ 7178 h 680153"/>
                <a:gd name="connsiteX2-1061" fmla="*/ 341805 w 513459"/>
                <a:gd name="connsiteY2-1062" fmla="*/ 53633 h 680153"/>
                <a:gd name="connsiteX3-1063" fmla="*/ 409104 w 513459"/>
                <a:gd name="connsiteY3-1064" fmla="*/ 86532 h 680153"/>
                <a:gd name="connsiteX4-1065" fmla="*/ 470368 w 513459"/>
                <a:gd name="connsiteY4-1066" fmla="*/ 127923 h 680153"/>
                <a:gd name="connsiteX5-1067" fmla="*/ 490619 w 513459"/>
                <a:gd name="connsiteY5-1068" fmla="*/ 186482 h 680153"/>
                <a:gd name="connsiteX6-1069" fmla="*/ 490602 w 513459"/>
                <a:gd name="connsiteY6-1070" fmla="*/ 242568 h 680153"/>
                <a:gd name="connsiteX7-1071" fmla="*/ 510523 w 513459"/>
                <a:gd name="connsiteY7-1072" fmla="*/ 294498 h 680153"/>
                <a:gd name="connsiteX8-1073" fmla="*/ 508709 w 513459"/>
                <a:gd name="connsiteY8-1074" fmla="*/ 441745 h 680153"/>
                <a:gd name="connsiteX9-1075" fmla="*/ 487584 w 513459"/>
                <a:gd name="connsiteY9-1076" fmla="*/ 502101 h 680153"/>
                <a:gd name="connsiteX10-1077" fmla="*/ 490602 w 513459"/>
                <a:gd name="connsiteY10-1078" fmla="*/ 646956 h 680153"/>
                <a:gd name="connsiteX11-1079" fmla="*/ 481549 w 513459"/>
                <a:gd name="connsiteY11-1080" fmla="*/ 677135 h 680153"/>
                <a:gd name="connsiteX12-1081" fmla="*/ 336693 w 513459"/>
                <a:gd name="connsiteY12-1082" fmla="*/ 680153 h 680153"/>
                <a:gd name="connsiteX13-1083" fmla="*/ 131481 w 513459"/>
                <a:gd name="connsiteY13-1084" fmla="*/ 677135 h 680153"/>
                <a:gd name="connsiteX14-1085" fmla="*/ 95267 w 513459"/>
                <a:gd name="connsiteY14-1086" fmla="*/ 625832 h 680153"/>
                <a:gd name="connsiteX15-1087" fmla="*/ 83196 w 513459"/>
                <a:gd name="connsiteY15-1088" fmla="*/ 547368 h 680153"/>
                <a:gd name="connsiteX16-1089" fmla="*/ 83196 w 513459"/>
                <a:gd name="connsiteY16-1090" fmla="*/ 511154 h 680153"/>
                <a:gd name="connsiteX17-1091" fmla="*/ 43964 w 513459"/>
                <a:gd name="connsiteY17-1092" fmla="*/ 477958 h 680153"/>
                <a:gd name="connsiteX18-1093" fmla="*/ 16804 w 513459"/>
                <a:gd name="connsiteY18-1094" fmla="*/ 441745 h 680153"/>
                <a:gd name="connsiteX19-1095" fmla="*/ 1715 w 513459"/>
                <a:gd name="connsiteY19-1096" fmla="*/ 378370 h 680153"/>
                <a:gd name="connsiteX20-1097" fmla="*/ 4733 w 513459"/>
                <a:gd name="connsiteY20-1098" fmla="*/ 112802 h 680153"/>
                <a:gd name="connsiteX21-1099" fmla="*/ 95267 w 513459"/>
                <a:gd name="connsiteY21-1100" fmla="*/ 7178 h 680153"/>
                <a:gd name="connsiteX0-1101" fmla="*/ 95267 w 513459"/>
                <a:gd name="connsiteY0-1102" fmla="*/ 7178 h 680153"/>
                <a:gd name="connsiteX1-1103" fmla="*/ 237105 w 513459"/>
                <a:gd name="connsiteY1-1104" fmla="*/ 7178 h 680153"/>
                <a:gd name="connsiteX2-1105" fmla="*/ 341805 w 513459"/>
                <a:gd name="connsiteY2-1106" fmla="*/ 53633 h 680153"/>
                <a:gd name="connsiteX3-1107" fmla="*/ 409104 w 513459"/>
                <a:gd name="connsiteY3-1108" fmla="*/ 86532 h 680153"/>
                <a:gd name="connsiteX4-1109" fmla="*/ 470368 w 513459"/>
                <a:gd name="connsiteY4-1110" fmla="*/ 127923 h 680153"/>
                <a:gd name="connsiteX5-1111" fmla="*/ 490619 w 513459"/>
                <a:gd name="connsiteY5-1112" fmla="*/ 186482 h 680153"/>
                <a:gd name="connsiteX6-1113" fmla="*/ 490602 w 513459"/>
                <a:gd name="connsiteY6-1114" fmla="*/ 242568 h 680153"/>
                <a:gd name="connsiteX7-1115" fmla="*/ 510523 w 513459"/>
                <a:gd name="connsiteY7-1116" fmla="*/ 294498 h 680153"/>
                <a:gd name="connsiteX8-1117" fmla="*/ 508709 w 513459"/>
                <a:gd name="connsiteY8-1118" fmla="*/ 441745 h 680153"/>
                <a:gd name="connsiteX9-1119" fmla="*/ 487584 w 513459"/>
                <a:gd name="connsiteY9-1120" fmla="*/ 502101 h 680153"/>
                <a:gd name="connsiteX10-1121" fmla="*/ 490602 w 513459"/>
                <a:gd name="connsiteY10-1122" fmla="*/ 646956 h 680153"/>
                <a:gd name="connsiteX11-1123" fmla="*/ 481549 w 513459"/>
                <a:gd name="connsiteY11-1124" fmla="*/ 677135 h 680153"/>
                <a:gd name="connsiteX12-1125" fmla="*/ 336693 w 513459"/>
                <a:gd name="connsiteY12-1126" fmla="*/ 680153 h 680153"/>
                <a:gd name="connsiteX13-1127" fmla="*/ 131481 w 513459"/>
                <a:gd name="connsiteY13-1128" fmla="*/ 677135 h 680153"/>
                <a:gd name="connsiteX14-1129" fmla="*/ 95267 w 513459"/>
                <a:gd name="connsiteY14-1130" fmla="*/ 625832 h 680153"/>
                <a:gd name="connsiteX15-1131" fmla="*/ 83196 w 513459"/>
                <a:gd name="connsiteY15-1132" fmla="*/ 547368 h 680153"/>
                <a:gd name="connsiteX16-1133" fmla="*/ 74126 w 513459"/>
                <a:gd name="connsiteY16-1134" fmla="*/ 512061 h 680153"/>
                <a:gd name="connsiteX17-1135" fmla="*/ 43964 w 513459"/>
                <a:gd name="connsiteY17-1136" fmla="*/ 477958 h 680153"/>
                <a:gd name="connsiteX18-1137" fmla="*/ 16804 w 513459"/>
                <a:gd name="connsiteY18-1138" fmla="*/ 441745 h 680153"/>
                <a:gd name="connsiteX19-1139" fmla="*/ 1715 w 513459"/>
                <a:gd name="connsiteY19-1140" fmla="*/ 378370 h 680153"/>
                <a:gd name="connsiteX20-1141" fmla="*/ 4733 w 513459"/>
                <a:gd name="connsiteY20-1142" fmla="*/ 112802 h 680153"/>
                <a:gd name="connsiteX21-1143" fmla="*/ 95267 w 513459"/>
                <a:gd name="connsiteY21-1144" fmla="*/ 7178 h 680153"/>
                <a:gd name="connsiteX0-1145" fmla="*/ 95267 w 513459"/>
                <a:gd name="connsiteY0-1146" fmla="*/ 7178 h 680153"/>
                <a:gd name="connsiteX1-1147" fmla="*/ 237105 w 513459"/>
                <a:gd name="connsiteY1-1148" fmla="*/ 7178 h 680153"/>
                <a:gd name="connsiteX2-1149" fmla="*/ 341805 w 513459"/>
                <a:gd name="connsiteY2-1150" fmla="*/ 53633 h 680153"/>
                <a:gd name="connsiteX3-1151" fmla="*/ 409104 w 513459"/>
                <a:gd name="connsiteY3-1152" fmla="*/ 86532 h 680153"/>
                <a:gd name="connsiteX4-1153" fmla="*/ 470368 w 513459"/>
                <a:gd name="connsiteY4-1154" fmla="*/ 127923 h 680153"/>
                <a:gd name="connsiteX5-1155" fmla="*/ 490619 w 513459"/>
                <a:gd name="connsiteY5-1156" fmla="*/ 186482 h 680153"/>
                <a:gd name="connsiteX6-1157" fmla="*/ 490602 w 513459"/>
                <a:gd name="connsiteY6-1158" fmla="*/ 242568 h 680153"/>
                <a:gd name="connsiteX7-1159" fmla="*/ 510523 w 513459"/>
                <a:gd name="connsiteY7-1160" fmla="*/ 294498 h 680153"/>
                <a:gd name="connsiteX8-1161" fmla="*/ 508709 w 513459"/>
                <a:gd name="connsiteY8-1162" fmla="*/ 441745 h 680153"/>
                <a:gd name="connsiteX9-1163" fmla="*/ 487584 w 513459"/>
                <a:gd name="connsiteY9-1164" fmla="*/ 502101 h 680153"/>
                <a:gd name="connsiteX10-1165" fmla="*/ 490602 w 513459"/>
                <a:gd name="connsiteY10-1166" fmla="*/ 646956 h 680153"/>
                <a:gd name="connsiteX11-1167" fmla="*/ 481549 w 513459"/>
                <a:gd name="connsiteY11-1168" fmla="*/ 677135 h 680153"/>
                <a:gd name="connsiteX12-1169" fmla="*/ 336693 w 513459"/>
                <a:gd name="connsiteY12-1170" fmla="*/ 680153 h 680153"/>
                <a:gd name="connsiteX13-1171" fmla="*/ 131481 w 513459"/>
                <a:gd name="connsiteY13-1172" fmla="*/ 677135 h 680153"/>
                <a:gd name="connsiteX14-1173" fmla="*/ 95267 w 513459"/>
                <a:gd name="connsiteY14-1174" fmla="*/ 625832 h 680153"/>
                <a:gd name="connsiteX15-1175" fmla="*/ 83196 w 513459"/>
                <a:gd name="connsiteY15-1176" fmla="*/ 547368 h 680153"/>
                <a:gd name="connsiteX16-1177" fmla="*/ 74126 w 513459"/>
                <a:gd name="connsiteY16-1178" fmla="*/ 512061 h 680153"/>
                <a:gd name="connsiteX17-1179" fmla="*/ 43964 w 513459"/>
                <a:gd name="connsiteY17-1180" fmla="*/ 477958 h 680153"/>
                <a:gd name="connsiteX18-1181" fmla="*/ 16804 w 513459"/>
                <a:gd name="connsiteY18-1182" fmla="*/ 441745 h 680153"/>
                <a:gd name="connsiteX19-1183" fmla="*/ 1715 w 513459"/>
                <a:gd name="connsiteY19-1184" fmla="*/ 378370 h 680153"/>
                <a:gd name="connsiteX20-1185" fmla="*/ 4733 w 513459"/>
                <a:gd name="connsiteY20-1186" fmla="*/ 112802 h 680153"/>
                <a:gd name="connsiteX21-1187" fmla="*/ 95267 w 513459"/>
                <a:gd name="connsiteY21-1188" fmla="*/ 7178 h 680153"/>
                <a:gd name="connsiteX0-1189" fmla="*/ 95267 w 513459"/>
                <a:gd name="connsiteY0-1190" fmla="*/ 7178 h 680153"/>
                <a:gd name="connsiteX1-1191" fmla="*/ 237105 w 513459"/>
                <a:gd name="connsiteY1-1192" fmla="*/ 7178 h 680153"/>
                <a:gd name="connsiteX2-1193" fmla="*/ 341805 w 513459"/>
                <a:gd name="connsiteY2-1194" fmla="*/ 53633 h 680153"/>
                <a:gd name="connsiteX3-1195" fmla="*/ 409104 w 513459"/>
                <a:gd name="connsiteY3-1196" fmla="*/ 86532 h 680153"/>
                <a:gd name="connsiteX4-1197" fmla="*/ 470368 w 513459"/>
                <a:gd name="connsiteY4-1198" fmla="*/ 127923 h 680153"/>
                <a:gd name="connsiteX5-1199" fmla="*/ 490619 w 513459"/>
                <a:gd name="connsiteY5-1200" fmla="*/ 186482 h 680153"/>
                <a:gd name="connsiteX6-1201" fmla="*/ 490602 w 513459"/>
                <a:gd name="connsiteY6-1202" fmla="*/ 242568 h 680153"/>
                <a:gd name="connsiteX7-1203" fmla="*/ 510523 w 513459"/>
                <a:gd name="connsiteY7-1204" fmla="*/ 294498 h 680153"/>
                <a:gd name="connsiteX8-1205" fmla="*/ 508709 w 513459"/>
                <a:gd name="connsiteY8-1206" fmla="*/ 441745 h 680153"/>
                <a:gd name="connsiteX9-1207" fmla="*/ 487584 w 513459"/>
                <a:gd name="connsiteY9-1208" fmla="*/ 502101 h 680153"/>
                <a:gd name="connsiteX10-1209" fmla="*/ 490602 w 513459"/>
                <a:gd name="connsiteY10-1210" fmla="*/ 646956 h 680153"/>
                <a:gd name="connsiteX11-1211" fmla="*/ 481549 w 513459"/>
                <a:gd name="connsiteY11-1212" fmla="*/ 677135 h 680153"/>
                <a:gd name="connsiteX12-1213" fmla="*/ 336693 w 513459"/>
                <a:gd name="connsiteY12-1214" fmla="*/ 680153 h 680153"/>
                <a:gd name="connsiteX13-1215" fmla="*/ 131481 w 513459"/>
                <a:gd name="connsiteY13-1216" fmla="*/ 677135 h 680153"/>
                <a:gd name="connsiteX14-1217" fmla="*/ 95267 w 513459"/>
                <a:gd name="connsiteY14-1218" fmla="*/ 625832 h 680153"/>
                <a:gd name="connsiteX15-1219" fmla="*/ 83196 w 513459"/>
                <a:gd name="connsiteY15-1220" fmla="*/ 547368 h 680153"/>
                <a:gd name="connsiteX16-1221" fmla="*/ 74126 w 513459"/>
                <a:gd name="connsiteY16-1222" fmla="*/ 512061 h 680153"/>
                <a:gd name="connsiteX17-1223" fmla="*/ 43964 w 513459"/>
                <a:gd name="connsiteY17-1224" fmla="*/ 477958 h 680153"/>
                <a:gd name="connsiteX18-1225" fmla="*/ 16804 w 513459"/>
                <a:gd name="connsiteY18-1226" fmla="*/ 441745 h 680153"/>
                <a:gd name="connsiteX19-1227" fmla="*/ 1715 w 513459"/>
                <a:gd name="connsiteY19-1228" fmla="*/ 378370 h 680153"/>
                <a:gd name="connsiteX20-1229" fmla="*/ 4733 w 513459"/>
                <a:gd name="connsiteY20-1230" fmla="*/ 112802 h 680153"/>
                <a:gd name="connsiteX21-1231" fmla="*/ 95267 w 513459"/>
                <a:gd name="connsiteY21-1232" fmla="*/ 7178 h 680153"/>
                <a:gd name="connsiteX0-1233" fmla="*/ 95267 w 513459"/>
                <a:gd name="connsiteY0-1234" fmla="*/ 7178 h 682655"/>
                <a:gd name="connsiteX1-1235" fmla="*/ 237105 w 513459"/>
                <a:gd name="connsiteY1-1236" fmla="*/ 7178 h 682655"/>
                <a:gd name="connsiteX2-1237" fmla="*/ 341805 w 513459"/>
                <a:gd name="connsiteY2-1238" fmla="*/ 53633 h 682655"/>
                <a:gd name="connsiteX3-1239" fmla="*/ 409104 w 513459"/>
                <a:gd name="connsiteY3-1240" fmla="*/ 86532 h 682655"/>
                <a:gd name="connsiteX4-1241" fmla="*/ 470368 w 513459"/>
                <a:gd name="connsiteY4-1242" fmla="*/ 127923 h 682655"/>
                <a:gd name="connsiteX5-1243" fmla="*/ 490619 w 513459"/>
                <a:gd name="connsiteY5-1244" fmla="*/ 186482 h 682655"/>
                <a:gd name="connsiteX6-1245" fmla="*/ 490602 w 513459"/>
                <a:gd name="connsiteY6-1246" fmla="*/ 242568 h 682655"/>
                <a:gd name="connsiteX7-1247" fmla="*/ 510523 w 513459"/>
                <a:gd name="connsiteY7-1248" fmla="*/ 294498 h 682655"/>
                <a:gd name="connsiteX8-1249" fmla="*/ 508709 w 513459"/>
                <a:gd name="connsiteY8-1250" fmla="*/ 441745 h 682655"/>
                <a:gd name="connsiteX9-1251" fmla="*/ 487584 w 513459"/>
                <a:gd name="connsiteY9-1252" fmla="*/ 502101 h 682655"/>
                <a:gd name="connsiteX10-1253" fmla="*/ 490602 w 513459"/>
                <a:gd name="connsiteY10-1254" fmla="*/ 646956 h 682655"/>
                <a:gd name="connsiteX11-1255" fmla="*/ 481549 w 513459"/>
                <a:gd name="connsiteY11-1256" fmla="*/ 677135 h 682655"/>
                <a:gd name="connsiteX12-1257" fmla="*/ 336693 w 513459"/>
                <a:gd name="connsiteY12-1258" fmla="*/ 680153 h 682655"/>
                <a:gd name="connsiteX13-1259" fmla="*/ 131481 w 513459"/>
                <a:gd name="connsiteY13-1260" fmla="*/ 677135 h 682655"/>
                <a:gd name="connsiteX14-1261" fmla="*/ 95267 w 513459"/>
                <a:gd name="connsiteY14-1262" fmla="*/ 625832 h 682655"/>
                <a:gd name="connsiteX15-1263" fmla="*/ 83196 w 513459"/>
                <a:gd name="connsiteY15-1264" fmla="*/ 547368 h 682655"/>
                <a:gd name="connsiteX16-1265" fmla="*/ 74126 w 513459"/>
                <a:gd name="connsiteY16-1266" fmla="*/ 512061 h 682655"/>
                <a:gd name="connsiteX17-1267" fmla="*/ 43964 w 513459"/>
                <a:gd name="connsiteY17-1268" fmla="*/ 477958 h 682655"/>
                <a:gd name="connsiteX18-1269" fmla="*/ 16804 w 513459"/>
                <a:gd name="connsiteY18-1270" fmla="*/ 441745 h 682655"/>
                <a:gd name="connsiteX19-1271" fmla="*/ 1715 w 513459"/>
                <a:gd name="connsiteY19-1272" fmla="*/ 378370 h 682655"/>
                <a:gd name="connsiteX20-1273" fmla="*/ 4733 w 513459"/>
                <a:gd name="connsiteY20-1274" fmla="*/ 112802 h 682655"/>
                <a:gd name="connsiteX21-1275" fmla="*/ 95267 w 513459"/>
                <a:gd name="connsiteY21-1276" fmla="*/ 7178 h 682655"/>
                <a:gd name="connsiteX0-1277" fmla="*/ 95267 w 513459"/>
                <a:gd name="connsiteY0-1278" fmla="*/ 7178 h 682655"/>
                <a:gd name="connsiteX1-1279" fmla="*/ 237105 w 513459"/>
                <a:gd name="connsiteY1-1280" fmla="*/ 7178 h 682655"/>
                <a:gd name="connsiteX2-1281" fmla="*/ 341805 w 513459"/>
                <a:gd name="connsiteY2-1282" fmla="*/ 53633 h 682655"/>
                <a:gd name="connsiteX3-1283" fmla="*/ 409104 w 513459"/>
                <a:gd name="connsiteY3-1284" fmla="*/ 86532 h 682655"/>
                <a:gd name="connsiteX4-1285" fmla="*/ 470368 w 513459"/>
                <a:gd name="connsiteY4-1286" fmla="*/ 127923 h 682655"/>
                <a:gd name="connsiteX5-1287" fmla="*/ 490619 w 513459"/>
                <a:gd name="connsiteY5-1288" fmla="*/ 186482 h 682655"/>
                <a:gd name="connsiteX6-1289" fmla="*/ 490602 w 513459"/>
                <a:gd name="connsiteY6-1290" fmla="*/ 242568 h 682655"/>
                <a:gd name="connsiteX7-1291" fmla="*/ 510523 w 513459"/>
                <a:gd name="connsiteY7-1292" fmla="*/ 294498 h 682655"/>
                <a:gd name="connsiteX8-1293" fmla="*/ 508709 w 513459"/>
                <a:gd name="connsiteY8-1294" fmla="*/ 441745 h 682655"/>
                <a:gd name="connsiteX9-1295" fmla="*/ 487584 w 513459"/>
                <a:gd name="connsiteY9-1296" fmla="*/ 502101 h 682655"/>
                <a:gd name="connsiteX10-1297" fmla="*/ 490602 w 513459"/>
                <a:gd name="connsiteY10-1298" fmla="*/ 646956 h 682655"/>
                <a:gd name="connsiteX11-1299" fmla="*/ 481549 w 513459"/>
                <a:gd name="connsiteY11-1300" fmla="*/ 677135 h 682655"/>
                <a:gd name="connsiteX12-1301" fmla="*/ 336693 w 513459"/>
                <a:gd name="connsiteY12-1302" fmla="*/ 680153 h 682655"/>
                <a:gd name="connsiteX13-1303" fmla="*/ 131481 w 513459"/>
                <a:gd name="connsiteY13-1304" fmla="*/ 677135 h 682655"/>
                <a:gd name="connsiteX14-1305" fmla="*/ 95267 w 513459"/>
                <a:gd name="connsiteY14-1306" fmla="*/ 625832 h 682655"/>
                <a:gd name="connsiteX15-1307" fmla="*/ 83196 w 513459"/>
                <a:gd name="connsiteY15-1308" fmla="*/ 547368 h 682655"/>
                <a:gd name="connsiteX16-1309" fmla="*/ 74126 w 513459"/>
                <a:gd name="connsiteY16-1310" fmla="*/ 512061 h 682655"/>
                <a:gd name="connsiteX17-1311" fmla="*/ 43964 w 513459"/>
                <a:gd name="connsiteY17-1312" fmla="*/ 477958 h 682655"/>
                <a:gd name="connsiteX18-1313" fmla="*/ 16804 w 513459"/>
                <a:gd name="connsiteY18-1314" fmla="*/ 441745 h 682655"/>
                <a:gd name="connsiteX19-1315" fmla="*/ 1715 w 513459"/>
                <a:gd name="connsiteY19-1316" fmla="*/ 378370 h 682655"/>
                <a:gd name="connsiteX20-1317" fmla="*/ 4733 w 513459"/>
                <a:gd name="connsiteY20-1318" fmla="*/ 112802 h 682655"/>
                <a:gd name="connsiteX21-1319" fmla="*/ 95267 w 513459"/>
                <a:gd name="connsiteY21-1320" fmla="*/ 7178 h 682655"/>
                <a:gd name="connsiteX0-1321" fmla="*/ 95267 w 513459"/>
                <a:gd name="connsiteY0-1322" fmla="*/ 7178 h 682655"/>
                <a:gd name="connsiteX1-1323" fmla="*/ 237105 w 513459"/>
                <a:gd name="connsiteY1-1324" fmla="*/ 7178 h 682655"/>
                <a:gd name="connsiteX2-1325" fmla="*/ 341805 w 513459"/>
                <a:gd name="connsiteY2-1326" fmla="*/ 53633 h 682655"/>
                <a:gd name="connsiteX3-1327" fmla="*/ 409104 w 513459"/>
                <a:gd name="connsiteY3-1328" fmla="*/ 86532 h 682655"/>
                <a:gd name="connsiteX4-1329" fmla="*/ 470368 w 513459"/>
                <a:gd name="connsiteY4-1330" fmla="*/ 127923 h 682655"/>
                <a:gd name="connsiteX5-1331" fmla="*/ 490619 w 513459"/>
                <a:gd name="connsiteY5-1332" fmla="*/ 186482 h 682655"/>
                <a:gd name="connsiteX6-1333" fmla="*/ 490602 w 513459"/>
                <a:gd name="connsiteY6-1334" fmla="*/ 242568 h 682655"/>
                <a:gd name="connsiteX7-1335" fmla="*/ 510523 w 513459"/>
                <a:gd name="connsiteY7-1336" fmla="*/ 294498 h 682655"/>
                <a:gd name="connsiteX8-1337" fmla="*/ 508709 w 513459"/>
                <a:gd name="connsiteY8-1338" fmla="*/ 441745 h 682655"/>
                <a:gd name="connsiteX9-1339" fmla="*/ 487584 w 513459"/>
                <a:gd name="connsiteY9-1340" fmla="*/ 502101 h 682655"/>
                <a:gd name="connsiteX10-1341" fmla="*/ 492416 w 513459"/>
                <a:gd name="connsiteY10-1342" fmla="*/ 621561 h 682655"/>
                <a:gd name="connsiteX11-1343" fmla="*/ 481549 w 513459"/>
                <a:gd name="connsiteY11-1344" fmla="*/ 677135 h 682655"/>
                <a:gd name="connsiteX12-1345" fmla="*/ 336693 w 513459"/>
                <a:gd name="connsiteY12-1346" fmla="*/ 680153 h 682655"/>
                <a:gd name="connsiteX13-1347" fmla="*/ 131481 w 513459"/>
                <a:gd name="connsiteY13-1348" fmla="*/ 677135 h 682655"/>
                <a:gd name="connsiteX14-1349" fmla="*/ 95267 w 513459"/>
                <a:gd name="connsiteY14-1350" fmla="*/ 625832 h 682655"/>
                <a:gd name="connsiteX15-1351" fmla="*/ 83196 w 513459"/>
                <a:gd name="connsiteY15-1352" fmla="*/ 547368 h 682655"/>
                <a:gd name="connsiteX16-1353" fmla="*/ 74126 w 513459"/>
                <a:gd name="connsiteY16-1354" fmla="*/ 512061 h 682655"/>
                <a:gd name="connsiteX17-1355" fmla="*/ 43964 w 513459"/>
                <a:gd name="connsiteY17-1356" fmla="*/ 477958 h 682655"/>
                <a:gd name="connsiteX18-1357" fmla="*/ 16804 w 513459"/>
                <a:gd name="connsiteY18-1358" fmla="*/ 441745 h 682655"/>
                <a:gd name="connsiteX19-1359" fmla="*/ 1715 w 513459"/>
                <a:gd name="connsiteY19-1360" fmla="*/ 378370 h 682655"/>
                <a:gd name="connsiteX20-1361" fmla="*/ 4733 w 513459"/>
                <a:gd name="connsiteY20-1362" fmla="*/ 112802 h 682655"/>
                <a:gd name="connsiteX21-1363" fmla="*/ 95267 w 513459"/>
                <a:gd name="connsiteY21-1364" fmla="*/ 7178 h 682655"/>
                <a:gd name="connsiteX0-1365" fmla="*/ 95267 w 513459"/>
                <a:gd name="connsiteY0-1366" fmla="*/ 7178 h 682655"/>
                <a:gd name="connsiteX1-1367" fmla="*/ 237105 w 513459"/>
                <a:gd name="connsiteY1-1368" fmla="*/ 7178 h 682655"/>
                <a:gd name="connsiteX2-1369" fmla="*/ 341805 w 513459"/>
                <a:gd name="connsiteY2-1370" fmla="*/ 53633 h 682655"/>
                <a:gd name="connsiteX3-1371" fmla="*/ 409104 w 513459"/>
                <a:gd name="connsiteY3-1372" fmla="*/ 86532 h 682655"/>
                <a:gd name="connsiteX4-1373" fmla="*/ 470368 w 513459"/>
                <a:gd name="connsiteY4-1374" fmla="*/ 127923 h 682655"/>
                <a:gd name="connsiteX5-1375" fmla="*/ 490619 w 513459"/>
                <a:gd name="connsiteY5-1376" fmla="*/ 186482 h 682655"/>
                <a:gd name="connsiteX6-1377" fmla="*/ 490602 w 513459"/>
                <a:gd name="connsiteY6-1378" fmla="*/ 242568 h 682655"/>
                <a:gd name="connsiteX7-1379" fmla="*/ 510523 w 513459"/>
                <a:gd name="connsiteY7-1380" fmla="*/ 294498 h 682655"/>
                <a:gd name="connsiteX8-1381" fmla="*/ 508709 w 513459"/>
                <a:gd name="connsiteY8-1382" fmla="*/ 441745 h 682655"/>
                <a:gd name="connsiteX9-1383" fmla="*/ 493933 w 513459"/>
                <a:gd name="connsiteY9-1384" fmla="*/ 517519 h 682655"/>
                <a:gd name="connsiteX10-1385" fmla="*/ 492416 w 513459"/>
                <a:gd name="connsiteY10-1386" fmla="*/ 621561 h 682655"/>
                <a:gd name="connsiteX11-1387" fmla="*/ 481549 w 513459"/>
                <a:gd name="connsiteY11-1388" fmla="*/ 677135 h 682655"/>
                <a:gd name="connsiteX12-1389" fmla="*/ 336693 w 513459"/>
                <a:gd name="connsiteY12-1390" fmla="*/ 680153 h 682655"/>
                <a:gd name="connsiteX13-1391" fmla="*/ 131481 w 513459"/>
                <a:gd name="connsiteY13-1392" fmla="*/ 677135 h 682655"/>
                <a:gd name="connsiteX14-1393" fmla="*/ 95267 w 513459"/>
                <a:gd name="connsiteY14-1394" fmla="*/ 625832 h 682655"/>
                <a:gd name="connsiteX15-1395" fmla="*/ 83196 w 513459"/>
                <a:gd name="connsiteY15-1396" fmla="*/ 547368 h 682655"/>
                <a:gd name="connsiteX16-1397" fmla="*/ 74126 w 513459"/>
                <a:gd name="connsiteY16-1398" fmla="*/ 512061 h 682655"/>
                <a:gd name="connsiteX17-1399" fmla="*/ 43964 w 513459"/>
                <a:gd name="connsiteY17-1400" fmla="*/ 477958 h 682655"/>
                <a:gd name="connsiteX18-1401" fmla="*/ 16804 w 513459"/>
                <a:gd name="connsiteY18-1402" fmla="*/ 441745 h 682655"/>
                <a:gd name="connsiteX19-1403" fmla="*/ 1715 w 513459"/>
                <a:gd name="connsiteY19-1404" fmla="*/ 378370 h 682655"/>
                <a:gd name="connsiteX20-1405" fmla="*/ 4733 w 513459"/>
                <a:gd name="connsiteY20-1406" fmla="*/ 112802 h 682655"/>
                <a:gd name="connsiteX21-1407" fmla="*/ 95267 w 513459"/>
                <a:gd name="connsiteY21-1408" fmla="*/ 7178 h 682655"/>
                <a:gd name="connsiteX0-1409" fmla="*/ 95267 w 513459"/>
                <a:gd name="connsiteY0-1410" fmla="*/ 7178 h 682655"/>
                <a:gd name="connsiteX1-1411" fmla="*/ 237105 w 513459"/>
                <a:gd name="connsiteY1-1412" fmla="*/ 7178 h 682655"/>
                <a:gd name="connsiteX2-1413" fmla="*/ 341805 w 513459"/>
                <a:gd name="connsiteY2-1414" fmla="*/ 53633 h 682655"/>
                <a:gd name="connsiteX3-1415" fmla="*/ 409104 w 513459"/>
                <a:gd name="connsiteY3-1416" fmla="*/ 86532 h 682655"/>
                <a:gd name="connsiteX4-1417" fmla="*/ 470368 w 513459"/>
                <a:gd name="connsiteY4-1418" fmla="*/ 127923 h 682655"/>
                <a:gd name="connsiteX5-1419" fmla="*/ 490619 w 513459"/>
                <a:gd name="connsiteY5-1420" fmla="*/ 186482 h 682655"/>
                <a:gd name="connsiteX6-1421" fmla="*/ 490602 w 513459"/>
                <a:gd name="connsiteY6-1422" fmla="*/ 242568 h 682655"/>
                <a:gd name="connsiteX7-1423" fmla="*/ 510523 w 513459"/>
                <a:gd name="connsiteY7-1424" fmla="*/ 294498 h 682655"/>
                <a:gd name="connsiteX8-1425" fmla="*/ 508709 w 513459"/>
                <a:gd name="connsiteY8-1426" fmla="*/ 441745 h 682655"/>
                <a:gd name="connsiteX9-1427" fmla="*/ 493933 w 513459"/>
                <a:gd name="connsiteY9-1428" fmla="*/ 517519 h 682655"/>
                <a:gd name="connsiteX10-1429" fmla="*/ 492416 w 513459"/>
                <a:gd name="connsiteY10-1430" fmla="*/ 621561 h 682655"/>
                <a:gd name="connsiteX11-1431" fmla="*/ 481549 w 513459"/>
                <a:gd name="connsiteY11-1432" fmla="*/ 677135 h 682655"/>
                <a:gd name="connsiteX12-1433" fmla="*/ 336693 w 513459"/>
                <a:gd name="connsiteY12-1434" fmla="*/ 680153 h 682655"/>
                <a:gd name="connsiteX13-1435" fmla="*/ 131481 w 513459"/>
                <a:gd name="connsiteY13-1436" fmla="*/ 677135 h 682655"/>
                <a:gd name="connsiteX14-1437" fmla="*/ 95267 w 513459"/>
                <a:gd name="connsiteY14-1438" fmla="*/ 625832 h 682655"/>
                <a:gd name="connsiteX15-1439" fmla="*/ 83196 w 513459"/>
                <a:gd name="connsiteY15-1440" fmla="*/ 547368 h 682655"/>
                <a:gd name="connsiteX16-1441" fmla="*/ 74126 w 513459"/>
                <a:gd name="connsiteY16-1442" fmla="*/ 512061 h 682655"/>
                <a:gd name="connsiteX17-1443" fmla="*/ 43964 w 513459"/>
                <a:gd name="connsiteY17-1444" fmla="*/ 477958 h 682655"/>
                <a:gd name="connsiteX18-1445" fmla="*/ 16804 w 513459"/>
                <a:gd name="connsiteY18-1446" fmla="*/ 441745 h 682655"/>
                <a:gd name="connsiteX19-1447" fmla="*/ 1715 w 513459"/>
                <a:gd name="connsiteY19-1448" fmla="*/ 378370 h 682655"/>
                <a:gd name="connsiteX20-1449" fmla="*/ 4733 w 513459"/>
                <a:gd name="connsiteY20-1450" fmla="*/ 112802 h 682655"/>
                <a:gd name="connsiteX21-1451" fmla="*/ 95267 w 513459"/>
                <a:gd name="connsiteY21-1452" fmla="*/ 7178 h 682655"/>
                <a:gd name="connsiteX0-1453" fmla="*/ 95267 w 513459"/>
                <a:gd name="connsiteY0-1454" fmla="*/ 7178 h 682655"/>
                <a:gd name="connsiteX1-1455" fmla="*/ 237105 w 513459"/>
                <a:gd name="connsiteY1-1456" fmla="*/ 7178 h 682655"/>
                <a:gd name="connsiteX2-1457" fmla="*/ 341805 w 513459"/>
                <a:gd name="connsiteY2-1458" fmla="*/ 53633 h 682655"/>
                <a:gd name="connsiteX3-1459" fmla="*/ 409104 w 513459"/>
                <a:gd name="connsiteY3-1460" fmla="*/ 86532 h 682655"/>
                <a:gd name="connsiteX4-1461" fmla="*/ 470368 w 513459"/>
                <a:gd name="connsiteY4-1462" fmla="*/ 127923 h 682655"/>
                <a:gd name="connsiteX5-1463" fmla="*/ 490619 w 513459"/>
                <a:gd name="connsiteY5-1464" fmla="*/ 186482 h 682655"/>
                <a:gd name="connsiteX6-1465" fmla="*/ 490602 w 513459"/>
                <a:gd name="connsiteY6-1466" fmla="*/ 242568 h 682655"/>
                <a:gd name="connsiteX7-1467" fmla="*/ 510523 w 513459"/>
                <a:gd name="connsiteY7-1468" fmla="*/ 294498 h 682655"/>
                <a:gd name="connsiteX8-1469" fmla="*/ 508709 w 513459"/>
                <a:gd name="connsiteY8-1470" fmla="*/ 441745 h 682655"/>
                <a:gd name="connsiteX9-1471" fmla="*/ 493933 w 513459"/>
                <a:gd name="connsiteY9-1472" fmla="*/ 517519 h 682655"/>
                <a:gd name="connsiteX10-1473" fmla="*/ 492416 w 513459"/>
                <a:gd name="connsiteY10-1474" fmla="*/ 621561 h 682655"/>
                <a:gd name="connsiteX11-1475" fmla="*/ 478828 w 513459"/>
                <a:gd name="connsiteY11-1476" fmla="*/ 678949 h 682655"/>
                <a:gd name="connsiteX12-1477" fmla="*/ 336693 w 513459"/>
                <a:gd name="connsiteY12-1478" fmla="*/ 680153 h 682655"/>
                <a:gd name="connsiteX13-1479" fmla="*/ 131481 w 513459"/>
                <a:gd name="connsiteY13-1480" fmla="*/ 677135 h 682655"/>
                <a:gd name="connsiteX14-1481" fmla="*/ 95267 w 513459"/>
                <a:gd name="connsiteY14-1482" fmla="*/ 625832 h 682655"/>
                <a:gd name="connsiteX15-1483" fmla="*/ 83196 w 513459"/>
                <a:gd name="connsiteY15-1484" fmla="*/ 547368 h 682655"/>
                <a:gd name="connsiteX16-1485" fmla="*/ 74126 w 513459"/>
                <a:gd name="connsiteY16-1486" fmla="*/ 512061 h 682655"/>
                <a:gd name="connsiteX17-1487" fmla="*/ 43964 w 513459"/>
                <a:gd name="connsiteY17-1488" fmla="*/ 477958 h 682655"/>
                <a:gd name="connsiteX18-1489" fmla="*/ 16804 w 513459"/>
                <a:gd name="connsiteY18-1490" fmla="*/ 441745 h 682655"/>
                <a:gd name="connsiteX19-1491" fmla="*/ 1715 w 513459"/>
                <a:gd name="connsiteY19-1492" fmla="*/ 378370 h 682655"/>
                <a:gd name="connsiteX20-1493" fmla="*/ 4733 w 513459"/>
                <a:gd name="connsiteY20-1494" fmla="*/ 112802 h 682655"/>
                <a:gd name="connsiteX21-1495" fmla="*/ 95267 w 513459"/>
                <a:gd name="connsiteY21-1496" fmla="*/ 7178 h 682655"/>
                <a:gd name="connsiteX0-1497" fmla="*/ 95267 w 513459"/>
                <a:gd name="connsiteY0-1498" fmla="*/ 7178 h 682655"/>
                <a:gd name="connsiteX1-1499" fmla="*/ 237105 w 513459"/>
                <a:gd name="connsiteY1-1500" fmla="*/ 7178 h 682655"/>
                <a:gd name="connsiteX2-1501" fmla="*/ 341805 w 513459"/>
                <a:gd name="connsiteY2-1502" fmla="*/ 53633 h 682655"/>
                <a:gd name="connsiteX3-1503" fmla="*/ 409104 w 513459"/>
                <a:gd name="connsiteY3-1504" fmla="*/ 86532 h 682655"/>
                <a:gd name="connsiteX4-1505" fmla="*/ 470368 w 513459"/>
                <a:gd name="connsiteY4-1506" fmla="*/ 127923 h 682655"/>
                <a:gd name="connsiteX5-1507" fmla="*/ 490619 w 513459"/>
                <a:gd name="connsiteY5-1508" fmla="*/ 186482 h 682655"/>
                <a:gd name="connsiteX6-1509" fmla="*/ 490602 w 513459"/>
                <a:gd name="connsiteY6-1510" fmla="*/ 242568 h 682655"/>
                <a:gd name="connsiteX7-1511" fmla="*/ 510523 w 513459"/>
                <a:gd name="connsiteY7-1512" fmla="*/ 294498 h 682655"/>
                <a:gd name="connsiteX8-1513" fmla="*/ 508709 w 513459"/>
                <a:gd name="connsiteY8-1514" fmla="*/ 441745 h 682655"/>
                <a:gd name="connsiteX9-1515" fmla="*/ 493933 w 513459"/>
                <a:gd name="connsiteY9-1516" fmla="*/ 517519 h 682655"/>
                <a:gd name="connsiteX10-1517" fmla="*/ 492416 w 513459"/>
                <a:gd name="connsiteY10-1518" fmla="*/ 621561 h 682655"/>
                <a:gd name="connsiteX11-1519" fmla="*/ 478828 w 513459"/>
                <a:gd name="connsiteY11-1520" fmla="*/ 678949 h 682655"/>
                <a:gd name="connsiteX12-1521" fmla="*/ 336693 w 513459"/>
                <a:gd name="connsiteY12-1522" fmla="*/ 680153 h 682655"/>
                <a:gd name="connsiteX13-1523" fmla="*/ 131481 w 513459"/>
                <a:gd name="connsiteY13-1524" fmla="*/ 677135 h 682655"/>
                <a:gd name="connsiteX14-1525" fmla="*/ 95267 w 513459"/>
                <a:gd name="connsiteY14-1526" fmla="*/ 625832 h 682655"/>
                <a:gd name="connsiteX15-1527" fmla="*/ 83196 w 513459"/>
                <a:gd name="connsiteY15-1528" fmla="*/ 547368 h 682655"/>
                <a:gd name="connsiteX16-1529" fmla="*/ 74126 w 513459"/>
                <a:gd name="connsiteY16-1530" fmla="*/ 512061 h 682655"/>
                <a:gd name="connsiteX17-1531" fmla="*/ 43964 w 513459"/>
                <a:gd name="connsiteY17-1532" fmla="*/ 477958 h 682655"/>
                <a:gd name="connsiteX18-1533" fmla="*/ 16804 w 513459"/>
                <a:gd name="connsiteY18-1534" fmla="*/ 441745 h 682655"/>
                <a:gd name="connsiteX19-1535" fmla="*/ 1715 w 513459"/>
                <a:gd name="connsiteY19-1536" fmla="*/ 378370 h 682655"/>
                <a:gd name="connsiteX20-1537" fmla="*/ 4733 w 513459"/>
                <a:gd name="connsiteY20-1538" fmla="*/ 112802 h 682655"/>
                <a:gd name="connsiteX21-1539" fmla="*/ 95267 w 513459"/>
                <a:gd name="connsiteY21-1540" fmla="*/ 7178 h 682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513459" h="682655">
                  <a:moveTo>
                    <a:pt x="95267" y="7178"/>
                  </a:moveTo>
                  <a:cubicBezTo>
                    <a:pt x="148895" y="-3706"/>
                    <a:pt x="184384" y="-985"/>
                    <a:pt x="237105" y="7178"/>
                  </a:cubicBezTo>
                  <a:cubicBezTo>
                    <a:pt x="284401" y="24477"/>
                    <a:pt x="303579" y="34520"/>
                    <a:pt x="341805" y="53633"/>
                  </a:cubicBezTo>
                  <a:lnTo>
                    <a:pt x="409104" y="86532"/>
                  </a:lnTo>
                  <a:cubicBezTo>
                    <a:pt x="430130" y="92469"/>
                    <a:pt x="444807" y="109288"/>
                    <a:pt x="470368" y="127923"/>
                  </a:cubicBezTo>
                  <a:cubicBezTo>
                    <a:pt x="491608" y="168887"/>
                    <a:pt x="489613" y="169381"/>
                    <a:pt x="490619" y="186482"/>
                  </a:cubicBezTo>
                  <a:cubicBezTo>
                    <a:pt x="490613" y="205177"/>
                    <a:pt x="490608" y="223873"/>
                    <a:pt x="490602" y="242568"/>
                  </a:cubicBezTo>
                  <a:cubicBezTo>
                    <a:pt x="497242" y="259878"/>
                    <a:pt x="507511" y="274467"/>
                    <a:pt x="510523" y="294498"/>
                  </a:cubicBezTo>
                  <a:cubicBezTo>
                    <a:pt x="515360" y="346301"/>
                    <a:pt x="513849" y="392663"/>
                    <a:pt x="508709" y="441745"/>
                  </a:cubicBezTo>
                  <a:cubicBezTo>
                    <a:pt x="505295" y="466399"/>
                    <a:pt x="496440" y="492865"/>
                    <a:pt x="493933" y="517519"/>
                  </a:cubicBezTo>
                  <a:cubicBezTo>
                    <a:pt x="493427" y="552200"/>
                    <a:pt x="492922" y="586880"/>
                    <a:pt x="492416" y="621561"/>
                  </a:cubicBezTo>
                  <a:cubicBezTo>
                    <a:pt x="487887" y="640690"/>
                    <a:pt x="487892" y="658913"/>
                    <a:pt x="478828" y="678949"/>
                  </a:cubicBezTo>
                  <a:lnTo>
                    <a:pt x="336693" y="680153"/>
                  </a:lnTo>
                  <a:cubicBezTo>
                    <a:pt x="268289" y="679147"/>
                    <a:pt x="208048" y="688118"/>
                    <a:pt x="131481" y="677135"/>
                  </a:cubicBezTo>
                  <a:cubicBezTo>
                    <a:pt x="115782" y="667290"/>
                    <a:pt x="107338" y="648375"/>
                    <a:pt x="95267" y="625832"/>
                  </a:cubicBezTo>
                  <a:cubicBezTo>
                    <a:pt x="82173" y="600584"/>
                    <a:pt x="87220" y="573523"/>
                    <a:pt x="83196" y="547368"/>
                  </a:cubicBezTo>
                  <a:cubicBezTo>
                    <a:pt x="83196" y="535297"/>
                    <a:pt x="83196" y="537736"/>
                    <a:pt x="74126" y="512061"/>
                  </a:cubicBezTo>
                  <a:cubicBezTo>
                    <a:pt x="57421" y="485578"/>
                    <a:pt x="57041" y="489023"/>
                    <a:pt x="43964" y="477958"/>
                  </a:cubicBezTo>
                  <a:cubicBezTo>
                    <a:pt x="34911" y="465887"/>
                    <a:pt x="23136" y="460165"/>
                    <a:pt x="16804" y="441745"/>
                  </a:cubicBezTo>
                  <a:lnTo>
                    <a:pt x="1715" y="378370"/>
                  </a:lnTo>
                  <a:cubicBezTo>
                    <a:pt x="2721" y="289847"/>
                    <a:pt x="-4436" y="155977"/>
                    <a:pt x="4733" y="112802"/>
                  </a:cubicBezTo>
                  <a:cubicBezTo>
                    <a:pt x="25841" y="66710"/>
                    <a:pt x="55112" y="37851"/>
                    <a:pt x="95267" y="7178"/>
                  </a:cubicBezTo>
                  <a:close/>
                </a:path>
              </a:pathLst>
            </a:cu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77" name="标题 1"/>
            <p:cNvSpPr txBox="1"/>
            <p:nvPr/>
          </p:nvSpPr>
          <p:spPr>
            <a:xfrm>
              <a:off x="9355961" y="1551701"/>
              <a:ext cx="290894" cy="281352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400" spc="600" dirty="0">
                  <a:solidFill>
                    <a:srgbClr val="06070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编</a:t>
              </a:r>
              <a:endParaRPr lang="zh-CN" altLang="en-US" sz="2400" spc="600" dirty="0">
                <a:solidFill>
                  <a:srgbClr val="0607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267659" y="1267148"/>
              <a:ext cx="36276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pc="600" dirty="0">
                  <a:solidFill>
                    <a:srgbClr val="06070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慧</a:t>
              </a:r>
              <a:endParaRPr lang="zh-CN" altLang="en-US" dirty="0">
                <a:solidFill>
                  <a:srgbClr val="06070C"/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79" name="标题 1"/>
            <p:cNvSpPr txBox="1"/>
            <p:nvPr/>
          </p:nvSpPr>
          <p:spPr>
            <a:xfrm>
              <a:off x="9340013" y="1819926"/>
              <a:ext cx="290894" cy="281352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800" spc="600" dirty="0">
                <a:solidFill>
                  <a:srgbClr val="0607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908312"/>
            <a:ext cx="6783057" cy="949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/>
        </p:nvSpPr>
        <p:spPr>
          <a:xfrm>
            <a:off x="3169896" y="341563"/>
            <a:ext cx="6824922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3600" spc="1200" dirty="0">
                <a:solidFill>
                  <a:srgbClr val="FFFFFF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用户侧交互界面设计</a:t>
            </a:r>
            <a:endParaRPr lang="zh-CN" altLang="en-US" sz="3600" spc="1200" dirty="0">
              <a:solidFill>
                <a:srgbClr val="FFFFFF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445500" y="4867026"/>
            <a:ext cx="3746500" cy="1990974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772848" y="248108"/>
            <a:ext cx="7618953" cy="94971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777490" y="1870075"/>
            <a:ext cx="2553970" cy="3463925"/>
          </a:xfrm>
          <a:prstGeom prst="rect">
            <a:avLst/>
          </a:prstGeom>
          <a:solidFill>
            <a:srgbClr val="404040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网站界面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813555" y="1697096"/>
            <a:ext cx="2763660" cy="3463925"/>
          </a:xfrm>
          <a:prstGeom prst="rect">
            <a:avLst/>
          </a:prstGeom>
          <a:solidFill>
            <a:srgbClr val="404040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服务器端</a:t>
            </a: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0" name="肘形连接符 9"/>
          <p:cNvCxnSpPr/>
          <p:nvPr userDrawn="1"/>
        </p:nvCxnSpPr>
        <p:spPr>
          <a:xfrm>
            <a:off x="1142365" y="3600450"/>
            <a:ext cx="1635125" cy="3175"/>
          </a:xfrm>
          <a:prstGeom prst="bentConnector2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 userDrawn="1"/>
        </p:nvCxnSpPr>
        <p:spPr>
          <a:xfrm>
            <a:off x="5335270" y="3427095"/>
            <a:ext cx="1447800" cy="3810"/>
          </a:xfrm>
          <a:prstGeom prst="bentConnector3">
            <a:avLst>
              <a:gd name="adj1" fmla="val 50044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/>
          <p:nvPr userDrawn="1"/>
        </p:nvCxnSpPr>
        <p:spPr>
          <a:xfrm>
            <a:off x="9546590" y="3860800"/>
            <a:ext cx="943610" cy="34925"/>
          </a:xfrm>
          <a:prstGeom prst="bentConnector3">
            <a:avLst>
              <a:gd name="adj1" fmla="val 100942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 userDrawn="1"/>
        </p:nvSpPr>
        <p:spPr>
          <a:xfrm>
            <a:off x="10504111" y="2910288"/>
            <a:ext cx="459740" cy="1428750"/>
          </a:xfrm>
          <a:prstGeom prst="rect">
            <a:avLst/>
          </a:prstGeom>
          <a:solidFill>
            <a:srgbClr val="404040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vert="eaVert" wrap="none" rtlCol="0">
            <a:noAutofit/>
          </a:bodyPr>
          <a:p>
            <a:r>
              <a:rPr lang="zh-CN" altLang="en-US">
                <a:solidFill>
                  <a:srgbClr val="FFFFFF"/>
                </a:solidFill>
              </a:rPr>
              <a:t>编译器实现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82465" y="3054359"/>
            <a:ext cx="459740" cy="1095316"/>
          </a:xfrm>
          <a:prstGeom prst="rect">
            <a:avLst/>
          </a:prstGeom>
          <a:solidFill>
            <a:srgbClr val="404040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vert="eaVert" wrap="none" rtlCol="0">
            <a:noAutofit/>
          </a:bodyPr>
          <a:p>
            <a:r>
              <a:rPr lang="zh-CN" altLang="en-US">
                <a:solidFill>
                  <a:srgbClr val="FFFFFF"/>
                </a:solidFill>
              </a:rPr>
              <a:t>用户操作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3400468" y="2269958"/>
            <a:ext cx="1257309" cy="38298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代码编辑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3400468" y="2887911"/>
            <a:ext cx="1257309" cy="38298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编译选项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3400468" y="3498173"/>
            <a:ext cx="1257309" cy="38298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历史版本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文本框 46"/>
          <p:cNvSpPr txBox="1"/>
          <p:nvPr userDrawn="1"/>
        </p:nvSpPr>
        <p:spPr>
          <a:xfrm>
            <a:off x="3400530" y="4014538"/>
            <a:ext cx="1257309" cy="38298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交互体验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文本框 48"/>
          <p:cNvSpPr txBox="1"/>
          <p:nvPr userDrawn="1"/>
        </p:nvSpPr>
        <p:spPr>
          <a:xfrm>
            <a:off x="3400468" y="4530763"/>
            <a:ext cx="1257309" cy="38298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简约风格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7543110" y="2269934"/>
            <a:ext cx="1257309" cy="38298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代码校验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文本框 52"/>
          <p:cNvSpPr txBox="1"/>
          <p:nvPr userDrawn="1"/>
        </p:nvSpPr>
        <p:spPr>
          <a:xfrm>
            <a:off x="7536146" y="2887899"/>
            <a:ext cx="1257309" cy="38298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实时编译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7536146" y="3512766"/>
            <a:ext cx="1257309" cy="38298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定向优化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7543162" y="4190046"/>
            <a:ext cx="1257309" cy="38298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结构分解</a:t>
            </a: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" name="肘形连接符 1"/>
          <p:cNvCxnSpPr/>
          <p:nvPr userDrawn="1"/>
        </p:nvCxnSpPr>
        <p:spPr>
          <a:xfrm>
            <a:off x="5342890" y="4149725"/>
            <a:ext cx="1369060" cy="19050"/>
          </a:xfrm>
          <a:prstGeom prst="bentConnector3">
            <a:avLst>
              <a:gd name="adj1" fmla="val 104359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9" grpId="0" animBg="1"/>
      <p:bldP spid="51" grpId="0" animBg="1"/>
      <p:bldP spid="53" grpId="0" animBg="1"/>
      <p:bldP spid="54" grpId="0" animBg="1"/>
      <p:bldP spid="58" grpId="0" animBg="1"/>
      <p:bldP spid="42" grpId="0" animBg="1"/>
      <p:bldP spid="3" grpId="0" bldLvl="0" animBg="1"/>
      <p:bldP spid="44" grpId="0" animBg="1"/>
      <p:bldP spid="45" grpId="0" animBg="1"/>
      <p:bldP spid="46" grpId="0" animBg="1"/>
      <p:bldP spid="47" grpId="0" animBg="1"/>
      <p:bldP spid="49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908312"/>
            <a:ext cx="6783057" cy="949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16218" y="237507"/>
            <a:ext cx="4273217" cy="94971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444353" y="466023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3600" spc="1200" dirty="0">
                <a:solidFill>
                  <a:srgbClr val="FFFFFF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技术优势</a:t>
            </a:r>
            <a:r>
              <a:rPr lang="zh-CN" altLang="en-US" sz="4800" spc="1200" dirty="0">
                <a:solidFill>
                  <a:srgbClr val="FFFFFF"/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一</a:t>
            </a:r>
            <a:endParaRPr lang="zh-CN" altLang="en-US" sz="4800" spc="1200" dirty="0">
              <a:solidFill>
                <a:srgbClr val="FFFFFF"/>
              </a:solidFill>
              <a:latin typeface="汉呈水墨中国风" panose="02010601030101010101" charset="-122"/>
              <a:ea typeface="汉呈水墨中国风" panose="02010601030101010101" charset="-122"/>
              <a:cs typeface="义启小魏楷" panose="02010601030101010101" charset="-128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445500" y="4887475"/>
            <a:ext cx="3746500" cy="1990974"/>
          </a:xfrm>
          <a:prstGeom prst="rect">
            <a:avLst/>
          </a:prstGeom>
        </p:spPr>
      </p:pic>
      <p:sp>
        <p:nvSpPr>
          <p:cNvPr id="30" name="文本框 29"/>
          <p:cNvSpPr txBox="1"/>
          <p:nvPr userDrawn="1"/>
        </p:nvSpPr>
        <p:spPr>
          <a:xfrm>
            <a:off x="2324644" y="1314333"/>
            <a:ext cx="7656286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>
                <a:solidFill>
                  <a:srgbClr val="FFFFFF"/>
                </a:solidFill>
              </a:rPr>
              <a:t>IR</a:t>
            </a:r>
            <a:r>
              <a:rPr lang="zh-CN" altLang="en-US">
                <a:solidFill>
                  <a:srgbClr val="FFFFFF"/>
                </a:solidFill>
              </a:rPr>
              <a:t>设计</a:t>
            </a:r>
            <a:r>
              <a:rPr lang="en-US" altLang="zh-CN">
                <a:solidFill>
                  <a:srgbClr val="FFFFFF"/>
                </a:solidFill>
              </a:rPr>
              <a:t>:</a:t>
            </a:r>
            <a:r>
              <a:rPr lang="zh-CN" altLang="en-US">
                <a:solidFill>
                  <a:srgbClr val="FFFFFF"/>
                </a:solidFill>
              </a:rPr>
              <a:t>通过类似于Dancing Links的数据结构维护use-def关系和def-use关系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矩形 56"/>
          <p:cNvSpPr/>
          <p:nvPr userDrawn="1"/>
        </p:nvSpPr>
        <p:spPr>
          <a:xfrm>
            <a:off x="432591" y="1892697"/>
            <a:ext cx="2540533" cy="1325078"/>
          </a:xfrm>
          <a:prstGeom prst="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User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(Other Component)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UseList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(Other Component)</a:t>
            </a:r>
            <a:endParaRPr lang="en-US" altLang="zh-CN" sz="1600">
              <a:solidFill>
                <a:srgbClr val="FFFFFF"/>
              </a:solidFill>
            </a:endParaRPr>
          </a:p>
        </p:txBody>
      </p:sp>
      <p:sp>
        <p:nvSpPr>
          <p:cNvPr id="61" name="矩形 60"/>
          <p:cNvSpPr/>
          <p:nvPr userDrawn="1"/>
        </p:nvSpPr>
        <p:spPr>
          <a:xfrm>
            <a:off x="8961581" y="3537843"/>
            <a:ext cx="2540533" cy="1325078"/>
          </a:xfrm>
          <a:prstGeom prst="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Value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(Other Component)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userlist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(Other Component)</a:t>
            </a:r>
            <a:endParaRPr lang="en-US" altLang="zh-CN" sz="1600">
              <a:solidFill>
                <a:srgbClr val="FFFFFF"/>
              </a:solidFill>
            </a:endParaRPr>
          </a:p>
        </p:txBody>
      </p:sp>
      <p:sp>
        <p:nvSpPr>
          <p:cNvPr id="63" name="矩形 62"/>
          <p:cNvSpPr/>
          <p:nvPr userDrawn="1"/>
        </p:nvSpPr>
        <p:spPr>
          <a:xfrm>
            <a:off x="3240381" y="4862861"/>
            <a:ext cx="2540533" cy="1325099"/>
          </a:xfrm>
          <a:prstGeom prst="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User* fat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Value* usee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Use* nxt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Use* prev</a:t>
            </a:r>
            <a:endParaRPr lang="en-US" altLang="zh-CN" sz="1600">
              <a:solidFill>
                <a:srgbClr val="FFFFFF"/>
              </a:solidFill>
            </a:endParaRPr>
          </a:p>
        </p:txBody>
      </p:sp>
      <p:sp>
        <p:nvSpPr>
          <p:cNvPr id="64" name="矩形 63"/>
          <p:cNvSpPr/>
          <p:nvPr userDrawn="1"/>
        </p:nvSpPr>
        <p:spPr>
          <a:xfrm>
            <a:off x="3240381" y="1892677"/>
            <a:ext cx="2540533" cy="320048"/>
          </a:xfrm>
          <a:prstGeom prst="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UseList</a:t>
            </a:r>
            <a:endParaRPr lang="en-US" altLang="zh-CN" sz="1600">
              <a:solidFill>
                <a:srgbClr val="FFFFFF"/>
              </a:solidFill>
            </a:endParaRPr>
          </a:p>
        </p:txBody>
      </p:sp>
      <p:sp>
        <p:nvSpPr>
          <p:cNvPr id="75" name="矩形 74"/>
          <p:cNvSpPr/>
          <p:nvPr userDrawn="1"/>
        </p:nvSpPr>
        <p:spPr>
          <a:xfrm>
            <a:off x="3240381" y="2212704"/>
            <a:ext cx="2540533" cy="1325099"/>
          </a:xfrm>
          <a:prstGeom prst="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User* fat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Value* usee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Use* nxt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Use* prev</a:t>
            </a:r>
            <a:endParaRPr lang="en-US" altLang="zh-CN" sz="1600">
              <a:solidFill>
                <a:srgbClr val="FFFFFF"/>
              </a:solidFill>
            </a:endParaRPr>
          </a:p>
        </p:txBody>
      </p:sp>
      <p:sp>
        <p:nvSpPr>
          <p:cNvPr id="76" name="矩形 75"/>
          <p:cNvSpPr/>
          <p:nvPr userDrawn="1"/>
        </p:nvSpPr>
        <p:spPr>
          <a:xfrm>
            <a:off x="3240381" y="3537783"/>
            <a:ext cx="2540533" cy="1325099"/>
          </a:xfrm>
          <a:prstGeom prst="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User* fat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Value* usee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Use* nxt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Use* prev</a:t>
            </a:r>
            <a:endParaRPr lang="en-US" altLang="zh-CN" sz="1600">
              <a:solidFill>
                <a:srgbClr val="FFFFFF"/>
              </a:solidFill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6100981" y="3537843"/>
            <a:ext cx="2540533" cy="1325099"/>
          </a:xfrm>
          <a:prstGeom prst="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User* fat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Value* usee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Use* nxt</a:t>
            </a:r>
            <a:endParaRPr lang="en-US" altLang="zh-CN" sz="1600">
              <a:solidFill>
                <a:srgbClr val="FFFFFF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</a:rPr>
              <a:t>Use* prev</a:t>
            </a:r>
            <a:endParaRPr lang="en-US" altLang="zh-CN" sz="1600">
              <a:solidFill>
                <a:srgbClr val="FFFFFF"/>
              </a:solidFill>
            </a:endParaRPr>
          </a:p>
        </p:txBody>
      </p:sp>
      <p:cxnSp>
        <p:nvCxnSpPr>
          <p:cNvPr id="79" name="肘形连接符 78"/>
          <p:cNvCxnSpPr>
            <a:stCxn id="61" idx="1"/>
            <a:endCxn id="77" idx="3"/>
          </p:cNvCxnSpPr>
          <p:nvPr userDrawn="1"/>
        </p:nvCxnSpPr>
        <p:spPr>
          <a:xfrm rot="10800000">
            <a:off x="8641715" y="4200525"/>
            <a:ext cx="320040" cy="3175"/>
          </a:xfrm>
          <a:prstGeom prst="bentConnector2">
            <a:avLst/>
          </a:prstGeom>
          <a:ln w="19050" cap="flat" cmpd="sng" algn="ctr">
            <a:solidFill>
              <a:srgbClr val="E7E6E6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stCxn id="57" idx="3"/>
          </p:cNvCxnSpPr>
          <p:nvPr userDrawn="1"/>
        </p:nvCxnSpPr>
        <p:spPr>
          <a:xfrm>
            <a:off x="2973121" y="2555872"/>
            <a:ext cx="270692" cy="3810"/>
          </a:xfrm>
          <a:prstGeom prst="bentConnector2">
            <a:avLst/>
          </a:prstGeom>
          <a:ln w="19050" cap="flat" cmpd="sng" algn="ctr">
            <a:solidFill>
              <a:srgbClr val="E7E6E6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肘形连接符 80"/>
          <p:cNvCxnSpPr>
            <a:stCxn id="77" idx="1"/>
            <a:endCxn id="76" idx="3"/>
          </p:cNvCxnSpPr>
          <p:nvPr userDrawn="1"/>
        </p:nvCxnSpPr>
        <p:spPr>
          <a:xfrm rot="10800000">
            <a:off x="5781040" y="4200525"/>
            <a:ext cx="320040" cy="3175"/>
          </a:xfrm>
          <a:prstGeom prst="bentConnector2">
            <a:avLst/>
          </a:prstGeom>
          <a:ln w="19050" cap="flat" cmpd="sng" algn="ctr">
            <a:solidFill>
              <a:srgbClr val="E7E6E6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 userDrawn="1"/>
        </p:nvSpPr>
        <p:spPr>
          <a:xfrm>
            <a:off x="6100989" y="1892663"/>
            <a:ext cx="5401129" cy="1325154"/>
          </a:xfrm>
          <a:prstGeom prst="rect">
            <a:avLst/>
          </a:prstGeom>
          <a:solidFill>
            <a:srgbClr val="7C7C7C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D700"/>
                </a:solidFill>
              </a:rPr>
              <a:t>User(使用者)-&gt;Uselist-&gt;Use-&gt;usee-&gt;Value（被使用者）</a:t>
            </a:r>
            <a:endParaRPr lang="en-US" altLang="zh-CN" sz="1600">
              <a:solidFill>
                <a:srgbClr val="FFD700"/>
              </a:solidFill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D700"/>
                </a:solidFill>
              </a:rPr>
              <a:t>Value(被使用者)-&gt;userlist-&gt;Use-&gt;fat-&gt;User（使用者）</a:t>
            </a:r>
            <a:endParaRPr lang="en-US" altLang="zh-CN" sz="1600">
              <a:solidFill>
                <a:srgbClr val="FFD7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0" grpId="0"/>
      <p:bldP spid="75" grpId="0" animBg="1"/>
      <p:bldP spid="64" grpId="0" animBg="1"/>
      <p:bldP spid="76" grpId="0" bldLvl="0" animBg="1" build="allAtOnce"/>
      <p:bldP spid="63" grpId="0" animBg="1"/>
      <p:bldP spid="77" grpId="0" animBg="1"/>
      <p:bldP spid="61" grpId="0" animBg="1"/>
      <p:bldP spid="82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897529"/>
            <a:ext cx="6783057" cy="949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16218" y="237507"/>
            <a:ext cx="4273217" cy="94971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444353" y="486978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36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技术优势</a:t>
            </a:r>
            <a:r>
              <a:rPr lang="zh-CN" altLang="en-US" sz="4800" spc="1200" dirty="0">
                <a:solidFill>
                  <a:schemeClr val="bg1">
                    <a:lumMod val="95000"/>
                  </a:schemeClr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二</a:t>
            </a:r>
            <a:endParaRPr lang="zh-CN" altLang="en-US" sz="4800" spc="1200" dirty="0">
              <a:solidFill>
                <a:schemeClr val="bg1">
                  <a:lumMod val="95000"/>
                </a:schemeClr>
              </a:solidFill>
              <a:latin typeface="汉呈水墨中国风" panose="02010601030101010101" charset="-122"/>
              <a:ea typeface="汉呈水墨中国风" panose="02010601030101010101" charset="-122"/>
              <a:cs typeface="义启小魏楷" panose="02010601030101010101" charset="-128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445500" y="4887475"/>
            <a:ext cx="3746500" cy="1990974"/>
          </a:xfrm>
          <a:prstGeom prst="rect">
            <a:avLst/>
          </a:prstGeom>
        </p:spPr>
      </p:pic>
      <p:sp>
        <p:nvSpPr>
          <p:cNvPr id="30" name="文本框 29"/>
          <p:cNvSpPr txBox="1"/>
          <p:nvPr userDrawn="1"/>
        </p:nvSpPr>
        <p:spPr>
          <a:xfrm>
            <a:off x="3170373" y="1364161"/>
            <a:ext cx="5964827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>
                <a:solidFill>
                  <a:srgbClr val="FFFFFF"/>
                </a:solidFill>
              </a:rPr>
              <a:t>IR</a:t>
            </a:r>
            <a:r>
              <a:rPr lang="zh-CN" altLang="en-US">
                <a:solidFill>
                  <a:srgbClr val="FFFFFF"/>
                </a:solidFill>
              </a:rPr>
              <a:t>设计</a:t>
            </a:r>
            <a:r>
              <a:rPr lang="en-US" altLang="zh-CN">
                <a:solidFill>
                  <a:srgbClr val="FFFFFF"/>
                </a:solidFill>
              </a:rPr>
              <a:t>:</a:t>
            </a:r>
            <a:r>
              <a:rPr lang="zh-CN" altLang="en-US">
                <a:solidFill>
                  <a:srgbClr val="FFFFFF"/>
                </a:solidFill>
              </a:rPr>
              <a:t>使</a:t>
            </a:r>
            <a:r>
              <a:rPr lang="en-US" altLang="zh-CN">
                <a:solidFill>
                  <a:srgbClr val="FFFFFF"/>
                </a:solidFill>
              </a:rPr>
              <a:t>BasicBlocks</a:t>
            </a:r>
            <a:r>
              <a:rPr lang="zh-CN" altLang="en-US">
                <a:solidFill>
                  <a:srgbClr val="FFFFFF"/>
                </a:solidFill>
              </a:rPr>
              <a:t>之间关系转化为</a:t>
            </a:r>
            <a:r>
              <a:rPr lang="en-US" altLang="zh-CN">
                <a:solidFill>
                  <a:srgbClr val="FFFFFF"/>
                </a:solidFill>
              </a:rPr>
              <a:t>Control Flow Graph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381673" y="2347180"/>
            <a:ext cx="2511366" cy="1472253"/>
          </a:xfrm>
          <a:prstGeom prst="round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main: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%1</a:t>
            </a:r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alloca i32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%2</a:t>
            </a:r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alloca i32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br label %7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 userDrawn="1"/>
        </p:nvSpPr>
        <p:spPr>
          <a:xfrm>
            <a:off x="3325391" y="2347246"/>
            <a:ext cx="2473597" cy="1472227"/>
          </a:xfrm>
          <a:prstGeom prst="round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%9 icmp ne  i32 %8, 0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br i1 %9, label %10, label %24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6270129" y="2347246"/>
            <a:ext cx="2473619" cy="1472279"/>
          </a:xfrm>
          <a:prstGeom prst="round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%11=load i32, ptr %3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%12=call ...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br label %7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9214485" y="2347293"/>
            <a:ext cx="2473619" cy="1472209"/>
          </a:xfrm>
          <a:prstGeom prst="round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24: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 i32 0</a:t>
            </a:r>
            <a:endParaRPr lang="en-US" altLang="zh-CN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肘形连接符 18"/>
          <p:cNvCxnSpPr>
            <a:stCxn id="8" idx="3"/>
            <a:endCxn id="9" idx="1"/>
          </p:cNvCxnSpPr>
          <p:nvPr userDrawn="1"/>
        </p:nvCxnSpPr>
        <p:spPr>
          <a:xfrm flipV="1">
            <a:off x="2893060" y="3082925"/>
            <a:ext cx="432435" cy="635"/>
          </a:xfrm>
          <a:prstGeom prst="bentConnector3">
            <a:avLst>
              <a:gd name="adj1" fmla="val 50073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9" idx="3"/>
          </p:cNvCxnSpPr>
          <p:nvPr userDrawn="1"/>
        </p:nvCxnSpPr>
        <p:spPr>
          <a:xfrm>
            <a:off x="5798955" y="3082947"/>
            <a:ext cx="444682" cy="0"/>
          </a:xfrm>
          <a:prstGeom prst="bentConnector2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0" idx="0"/>
            <a:endCxn id="9" idx="0"/>
          </p:cNvCxnSpPr>
          <p:nvPr userDrawn="1"/>
        </p:nvCxnSpPr>
        <p:spPr>
          <a:xfrm rot="16200000" flipV="1">
            <a:off x="6034723" y="874713"/>
            <a:ext cx="3175" cy="2944495"/>
          </a:xfrm>
          <a:prstGeom prst="bentConnector3">
            <a:avLst>
              <a:gd name="adj1" fmla="val 7560000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9" idx="2"/>
            <a:endCxn id="11" idx="2"/>
          </p:cNvCxnSpPr>
          <p:nvPr userDrawn="1"/>
        </p:nvCxnSpPr>
        <p:spPr>
          <a:xfrm rot="5400000" flipV="1">
            <a:off x="7506653" y="874713"/>
            <a:ext cx="635" cy="5888990"/>
          </a:xfrm>
          <a:prstGeom prst="bentConnector3">
            <a:avLst>
              <a:gd name="adj1" fmla="val 37550000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 userDrawn="1"/>
        </p:nvSpPr>
        <p:spPr>
          <a:xfrm>
            <a:off x="3113587" y="4887504"/>
            <a:ext cx="5964827" cy="36830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D700"/>
                </a:solidFill>
              </a:rPr>
              <a:t>跳转语句与基本块关系构成</a:t>
            </a:r>
            <a:r>
              <a:rPr lang="en-US" altLang="zh-CN">
                <a:solidFill>
                  <a:srgbClr val="FFD700"/>
                </a:solidFill>
              </a:rPr>
              <a:t>CFG</a:t>
            </a:r>
            <a:endParaRPr lang="zh-CN" altLang="en-US">
              <a:solidFill>
                <a:srgbClr val="FFD7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7" grpId="0"/>
      <p:bldP spid="8" grpId="0" bldLvl="0" animBg="1" build="allAtOnce"/>
      <p:bldP spid="9" grpId="0" bldLvl="0" animBg="1" build="allAtOnce"/>
      <p:bldP spid="10" grpId="0" bldLvl="0" animBg="1" build="allAtOnce"/>
      <p:bldP spid="11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7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908312"/>
            <a:ext cx="6783057" cy="949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16218" y="237507"/>
            <a:ext cx="4273217" cy="94971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444353" y="495868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3600" spc="1200" dirty="0">
                <a:solidFill>
                  <a:srgbClr val="FFFFFF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技术优势</a:t>
            </a:r>
            <a:r>
              <a:rPr lang="zh-CN" altLang="en-US" sz="4800" spc="1200" dirty="0">
                <a:solidFill>
                  <a:srgbClr val="FFFFFF"/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三</a:t>
            </a:r>
            <a:endParaRPr lang="zh-CN" altLang="en-US" sz="4800" spc="1200" dirty="0">
              <a:solidFill>
                <a:srgbClr val="FFFFFF"/>
              </a:solidFill>
              <a:latin typeface="汉呈水墨中国风" panose="02010601030101010101" charset="-122"/>
              <a:ea typeface="汉呈水墨中国风" panose="02010601030101010101" charset="-122"/>
              <a:cs typeface="义启小魏楷" panose="02010601030101010101" charset="-128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445500" y="4887475"/>
            <a:ext cx="3746500" cy="1990974"/>
          </a:xfrm>
          <a:prstGeom prst="rect">
            <a:avLst/>
          </a:prstGeom>
        </p:spPr>
      </p:pic>
      <p:sp>
        <p:nvSpPr>
          <p:cNvPr id="17" name="矩形: 圆角 76"/>
          <p:cNvSpPr/>
          <p:nvPr/>
        </p:nvSpPr>
        <p:spPr>
          <a:xfrm>
            <a:off x="112624" y="1347067"/>
            <a:ext cx="5076934" cy="5261563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accent4">
                <a:alpha val="37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12395" y="1346835"/>
            <a:ext cx="5297170" cy="516255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pc="20">
                <a:solidFill>
                  <a:srgbClr val="5B9BD5"/>
                </a:solidFill>
                <a:sym typeface="+mn-ea"/>
              </a:rPr>
              <a:t>问题</a:t>
            </a:r>
            <a:r>
              <a:rPr lang="zh-CN" altLang="en-US" spc="20">
                <a:solidFill>
                  <a:srgbClr val="FFFFFF"/>
                </a:solidFill>
                <a:sym typeface="+mn-ea"/>
              </a:rPr>
              <a:t>：</a:t>
            </a:r>
            <a:r>
              <a:rPr lang="en-US" altLang="zh-CN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LLVM</a:t>
            </a: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 </a:t>
            </a:r>
            <a:r>
              <a:rPr lang="en-US" altLang="zh-CN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IR</a:t>
            </a: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采用</a:t>
            </a:r>
            <a:r>
              <a:rPr lang="en-US" altLang="zh-CN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SSA form</a:t>
            </a: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，导致代码在不同的控</a:t>
            </a:r>
            <a:endParaRPr lang="zh-CN" altLang="en-US" sz="1600" spc="20">
              <a:solidFill>
                <a:srgbClr val="FFFFFF"/>
              </a:solidFill>
              <a:latin typeface="Cairo" charset="0"/>
              <a:ea typeface="Cairo" charset="0"/>
              <a:cs typeface="Cairo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制流路径上可能需要对同一变量进行</a:t>
            </a:r>
            <a:r>
              <a:rPr lang="zh-CN" altLang="en-US" sz="1600" spc="2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</a:rPr>
              <a:t>多次赋值</a:t>
            </a: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，导致出</a:t>
            </a:r>
            <a:endParaRPr lang="zh-CN" altLang="en-US" sz="1600" spc="20">
              <a:solidFill>
                <a:srgbClr val="FFFFFF"/>
              </a:solidFill>
              <a:latin typeface="Cairo" charset="0"/>
              <a:ea typeface="Cairo" charset="0"/>
              <a:cs typeface="Cairo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现大量冗余指令。</a:t>
            </a:r>
            <a:endParaRPr lang="zh-CN" altLang="en-US" sz="1600" spc="20">
              <a:solidFill>
                <a:srgbClr val="FFFFFF"/>
              </a:solidFill>
              <a:latin typeface="Cairo" charset="0"/>
              <a:ea typeface="Cairo" charset="0"/>
              <a:cs typeface="Cairo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pc="20">
                <a:solidFill>
                  <a:srgbClr val="5B9BD5"/>
                </a:solidFill>
                <a:sym typeface="+mn-ea"/>
              </a:rPr>
              <a:t>解决</a:t>
            </a:r>
            <a:r>
              <a:rPr lang="zh-CN" altLang="en-US" spc="20">
                <a:solidFill>
                  <a:srgbClr val="FFFFFF"/>
                </a:solidFill>
                <a:sym typeface="+mn-ea"/>
              </a:rPr>
              <a:t>：</a:t>
            </a:r>
            <a:r>
              <a:rPr lang="zh-CN" altLang="en-US" sz="1600" spc="2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  <a:sym typeface="+mn-ea"/>
              </a:rPr>
              <a:t>采用基于支配树算法的</a:t>
            </a:r>
            <a:r>
              <a:rPr lang="en-US" altLang="zh-CN" sz="1600" spc="2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  <a:sym typeface="+mn-ea"/>
              </a:rPr>
              <a:t>mem2reg</a:t>
            </a: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  <a:sym typeface="+mn-ea"/>
              </a:rPr>
              <a:t>，将变量提升到</a:t>
            </a:r>
            <a:endParaRPr lang="zh-CN" altLang="en-US" sz="1600" spc="20">
              <a:solidFill>
                <a:srgbClr val="FFFFFF"/>
              </a:solidFill>
              <a:latin typeface="Cairo" charset="0"/>
              <a:ea typeface="Cairo" charset="0"/>
              <a:cs typeface="Cairo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  <a:sym typeface="+mn-ea"/>
              </a:rPr>
              <a:t>寄存器，减少对内存的依赖，同时减少代码规模，为后</a:t>
            </a:r>
            <a:endParaRPr lang="zh-CN" altLang="en-US" sz="1600" spc="20">
              <a:solidFill>
                <a:srgbClr val="FFFFFF"/>
              </a:solidFill>
              <a:latin typeface="Cairo" charset="0"/>
              <a:ea typeface="Cairo" charset="0"/>
              <a:cs typeface="Cairo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  <a:sym typeface="+mn-ea"/>
              </a:rPr>
              <a:t>续提供更多优化机会，十分有效。</a:t>
            </a:r>
            <a:endParaRPr lang="zh-CN" altLang="en-US" sz="1600" spc="20">
              <a:solidFill>
                <a:srgbClr val="FFFFFF"/>
              </a:solidFill>
              <a:latin typeface="Cairo" charset="0"/>
              <a:ea typeface="Cairo" charset="0"/>
              <a:cs typeface="Cairo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pc="20">
                <a:solidFill>
                  <a:srgbClr val="5B9BD5"/>
                </a:solidFill>
                <a:sym typeface="+mn-ea"/>
              </a:rPr>
              <a:t>效果</a:t>
            </a:r>
            <a:r>
              <a:rPr lang="zh-CN" altLang="en-US" spc="20">
                <a:solidFill>
                  <a:srgbClr val="FFFFFF"/>
                </a:solidFill>
                <a:sym typeface="+mn-ea"/>
              </a:rPr>
              <a:t>：</a:t>
            </a:r>
            <a:r>
              <a:rPr lang="zh-CN" altLang="en-US" sz="1600" spc="2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  <a:sym typeface="+mn-ea"/>
              </a:rPr>
              <a:t>冗余指令大大减少，代码更加简单，</a:t>
            </a:r>
            <a:r>
              <a:rPr lang="zh-CN" altLang="en-US" sz="1600" spc="2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  <a:sym typeface="+mn-ea"/>
              </a:rPr>
              <a:t>为后续的更</a:t>
            </a:r>
            <a:endParaRPr lang="zh-CN" altLang="en-US" sz="1600" spc="20">
              <a:solidFill>
                <a:srgbClr val="92D050"/>
              </a:solidFill>
              <a:latin typeface="Cairo" charset="0"/>
              <a:ea typeface="Cairo" charset="0"/>
              <a:cs typeface="Cairo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spc="2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  <a:sym typeface="+mn-ea"/>
              </a:rPr>
              <a:t>多优化算法提供了机会</a:t>
            </a:r>
            <a:endParaRPr lang="zh-CN" altLang="en-US" sz="1600" spc="20">
              <a:solidFill>
                <a:srgbClr val="92D050"/>
              </a:solidFill>
              <a:latin typeface="Cairo" charset="0"/>
              <a:ea typeface="Cairo" charset="0"/>
              <a:cs typeface="Cairo" charset="0"/>
              <a:sym typeface="+mn-ea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370744" y="429600"/>
            <a:ext cx="2941348" cy="565507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3200" b="1">
                <a:solidFill>
                  <a:srgbClr val="E7E6E6"/>
                </a:solidFill>
              </a:rPr>
              <a:t>支配树处理流程图</a:t>
            </a:r>
            <a:endParaRPr lang="zh-CN" altLang="en-US" sz="3200" b="1">
              <a:solidFill>
                <a:srgbClr val="E7E6E6"/>
              </a:solidFill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543172" y="1347099"/>
            <a:ext cx="962602" cy="400133"/>
          </a:xfrm>
          <a:prstGeom prst="rect">
            <a:avLst/>
          </a:prstGeom>
          <a:solidFill>
            <a:srgbClr val="808080">
              <a:alpha val="100000"/>
            </a:srgbClr>
          </a:solidFill>
        </p:spPr>
        <p:txBody>
          <a:bodyPr wrap="none" rtlCol="0">
            <a:noAutofit/>
          </a:bodyPr>
          <a:p>
            <a:r>
              <a:rPr lang="zh-CN" altLang="en-US" sz="2000">
                <a:solidFill>
                  <a:srgbClr val="FFFFFF"/>
                </a:solidFill>
              </a:rPr>
              <a:t>优化前</a:t>
            </a: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9904965" y="1347099"/>
            <a:ext cx="962602" cy="400133"/>
          </a:xfrm>
          <a:prstGeom prst="rect">
            <a:avLst/>
          </a:prstGeom>
          <a:solidFill>
            <a:srgbClr val="808080">
              <a:alpha val="100000"/>
            </a:srgbClr>
          </a:solidFill>
        </p:spPr>
        <p:txBody>
          <a:bodyPr wrap="none" rtlCol="0">
            <a:noAutofit/>
          </a:bodyPr>
          <a:p>
            <a:r>
              <a:rPr lang="zh-CN" altLang="en-US" sz="2000">
                <a:solidFill>
                  <a:srgbClr val="FFFFFF"/>
                </a:solidFill>
              </a:rPr>
              <a:t>优化后</a:t>
            </a:r>
            <a:endParaRPr lang="zh-CN" altLang="en-US" sz="2000">
              <a:solidFill>
                <a:srgbClr val="FFFFFF"/>
              </a:solidFill>
            </a:endParaRPr>
          </a:p>
        </p:txBody>
      </p:sp>
      <p:pic>
        <p:nvPicPr>
          <p:cNvPr id="31" name="图片 30" descr="upload_post_object_v2_20037155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31" y="4098409"/>
            <a:ext cx="3475731" cy="2510200"/>
          </a:xfrm>
          <a:prstGeom prst="rect">
            <a:avLst/>
          </a:prstGeom>
        </p:spPr>
      </p:pic>
      <p:pic>
        <p:nvPicPr>
          <p:cNvPr id="33" name="图片 32" descr="upload_post_object_v2_35114435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758" y="1751849"/>
            <a:ext cx="3669820" cy="4856761"/>
          </a:xfrm>
          <a:prstGeom prst="rect">
            <a:avLst/>
          </a:prstGeom>
        </p:spPr>
      </p:pic>
      <p:sp>
        <p:nvSpPr>
          <p:cNvPr id="34" name="右箭头 33"/>
          <p:cNvSpPr/>
          <p:nvPr userDrawn="1"/>
        </p:nvSpPr>
        <p:spPr>
          <a:xfrm>
            <a:off x="7912564" y="1470209"/>
            <a:ext cx="1483407" cy="108231"/>
          </a:xfrm>
          <a:prstGeom prst="rightArrow">
            <a:avLst>
              <a:gd name="adj1" fmla="val 50000"/>
              <a:gd name="adj2" fmla="val 258823"/>
            </a:avLst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35" name="图片 34" descr="upload_post_object_v2_5721820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742" y="1661016"/>
            <a:ext cx="3292306" cy="3907078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 userDrawn="1"/>
        </p:nvCxnSpPr>
        <p:spPr>
          <a:xfrm>
            <a:off x="8022048" y="712353"/>
            <a:ext cx="267395" cy="1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8" grpId="0" animBg="1"/>
      <p:bldP spid="34" grpId="0" animBg="1"/>
      <p:bldP spid="29" grpId="0" animBg="1"/>
      <p:bldP spid="14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908312"/>
            <a:ext cx="6783057" cy="949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16218" y="237507"/>
            <a:ext cx="4273217" cy="94971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444353" y="471738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36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技术优势</a:t>
            </a:r>
            <a:r>
              <a:rPr lang="zh-CN" altLang="en-US" sz="4800" spc="1200" dirty="0">
                <a:solidFill>
                  <a:schemeClr val="bg1">
                    <a:lumMod val="95000"/>
                  </a:schemeClr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四</a:t>
            </a:r>
            <a:endParaRPr lang="zh-CN" altLang="en-US" sz="4800" spc="1200" dirty="0">
              <a:solidFill>
                <a:schemeClr val="bg1">
                  <a:lumMod val="95000"/>
                </a:schemeClr>
              </a:solidFill>
              <a:latin typeface="汉呈水墨中国风" panose="02010601030101010101" charset="-122"/>
              <a:ea typeface="汉呈水墨中国风" panose="02010601030101010101" charset="-122"/>
              <a:cs typeface="义启小魏楷" panose="02010601030101010101" charset="-128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445500" y="4887475"/>
            <a:ext cx="3746500" cy="1990974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 userDrawn="1"/>
        </p:nvCxnSpPr>
        <p:spPr>
          <a:xfrm>
            <a:off x="8022048" y="712353"/>
            <a:ext cx="267395" cy="1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8370744" y="429600"/>
            <a:ext cx="2941348" cy="565507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3200" b="1">
                <a:solidFill>
                  <a:srgbClr val="E7E6E6"/>
                </a:solidFill>
              </a:rPr>
              <a:t>PRE</a:t>
            </a:r>
            <a:r>
              <a:rPr lang="zh-CN" altLang="en-US" sz="3200" b="1">
                <a:solidFill>
                  <a:srgbClr val="E7E6E6"/>
                </a:solidFill>
              </a:rPr>
              <a:t>高效处理冗余</a:t>
            </a:r>
            <a:endParaRPr lang="zh-CN" altLang="en-US" sz="3200" b="1">
              <a:solidFill>
                <a:srgbClr val="E7E6E6"/>
              </a:solidFill>
            </a:endParaRPr>
          </a:p>
        </p:txBody>
      </p:sp>
      <p:pic>
        <p:nvPicPr>
          <p:cNvPr id="7" name="图片 6" descr="upload_post_object_v2_31355417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965" y="1280186"/>
            <a:ext cx="2179780" cy="2102771"/>
          </a:xfrm>
          <a:prstGeom prst="rect">
            <a:avLst/>
          </a:prstGeom>
        </p:spPr>
      </p:pic>
      <p:pic>
        <p:nvPicPr>
          <p:cNvPr id="12" name="图片 11" descr="upload_post_object_v2_9007194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965" y="4321512"/>
            <a:ext cx="2179833" cy="2216492"/>
          </a:xfrm>
          <a:prstGeom prst="rect">
            <a:avLst/>
          </a:prstGeom>
        </p:spPr>
      </p:pic>
      <p:sp>
        <p:nvSpPr>
          <p:cNvPr id="17" name="下箭头 16"/>
          <p:cNvSpPr/>
          <p:nvPr userDrawn="1"/>
        </p:nvSpPr>
        <p:spPr>
          <a:xfrm>
            <a:off x="2560628" y="3382932"/>
            <a:ext cx="598456" cy="938557"/>
          </a:xfrm>
          <a:prstGeom prst="downArrow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2978486" y="3532973"/>
            <a:ext cx="1330610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b="1">
                <a:solidFill>
                  <a:srgbClr val="FFC000"/>
                </a:solidFill>
              </a:rPr>
              <a:t>PRE</a:t>
            </a:r>
            <a:r>
              <a:rPr lang="zh-CN" altLang="en-US" b="1">
                <a:solidFill>
                  <a:srgbClr val="FFC000"/>
                </a:solidFill>
              </a:rPr>
              <a:t>完成后</a:t>
            </a:r>
            <a:endParaRPr lang="zh-CN" altLang="en-US" b="1">
              <a:solidFill>
                <a:srgbClr val="FFC000"/>
              </a:solidFill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45299" y="1470209"/>
            <a:ext cx="4914979" cy="686628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b="1">
                <a:solidFill>
                  <a:srgbClr val="ED7D31"/>
                </a:solidFill>
              </a:rPr>
              <a:t>目标</a:t>
            </a:r>
            <a:r>
              <a:rPr lang="zh-CN" altLang="en-US" b="1">
                <a:solidFill>
                  <a:srgbClr val="FFFFFF"/>
                </a:solidFill>
              </a:rPr>
              <a:t>：</a:t>
            </a:r>
            <a:r>
              <a:rPr lang="zh-CN" altLang="en-US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修改代码位置，使得数据流无论从哪个方向流</a:t>
            </a:r>
            <a:endParaRPr lang="zh-CN" altLang="en-US" sz="1600">
              <a:solidFill>
                <a:srgbClr val="FFFFFF"/>
              </a:solidFill>
              <a:latin typeface="Cairo" charset="0"/>
              <a:ea typeface="Cairo" charset="0"/>
              <a:cs typeface="Cairo" charset="0"/>
            </a:endParaRPr>
          </a:p>
          <a:p>
            <a:pPr algn="l"/>
            <a:r>
              <a:rPr lang="zh-CN" altLang="en-US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出，都只会对同一类型的代码计算一次（消除冗余）</a:t>
            </a:r>
            <a:endParaRPr lang="zh-CN" altLang="en-US" sz="1600">
              <a:solidFill>
                <a:srgbClr val="FFFFFF"/>
              </a:solidFill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945278" y="2696304"/>
            <a:ext cx="4914979" cy="686628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b="1">
                <a:solidFill>
                  <a:srgbClr val="ED7D31"/>
                </a:solidFill>
              </a:rPr>
              <a:t>优势</a:t>
            </a:r>
            <a:r>
              <a:rPr lang="zh-CN" altLang="en-US" b="1">
                <a:solidFill>
                  <a:srgbClr val="FFFFFF"/>
                </a:solidFill>
              </a:rPr>
              <a:t>：</a:t>
            </a:r>
            <a:r>
              <a:rPr lang="zh-CN" altLang="en-US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通过提取公共表达式、提取循环不变量，消除</a:t>
            </a:r>
            <a:endParaRPr lang="zh-CN" altLang="en-US" sz="1600">
              <a:solidFill>
                <a:srgbClr val="FFFFFF"/>
              </a:solidFill>
              <a:latin typeface="Cairo" charset="0"/>
              <a:ea typeface="Cairo" charset="0"/>
              <a:cs typeface="Cairo" charset="0"/>
            </a:endParaRPr>
          </a:p>
          <a:p>
            <a:pPr algn="l"/>
            <a:r>
              <a:rPr lang="zh-CN" altLang="en-US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这样的冗余表达式，进一步</a:t>
            </a:r>
            <a:r>
              <a:rPr lang="zh-CN" altLang="en-US" sz="160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</a:rPr>
              <a:t>提高代码的执行效率</a:t>
            </a:r>
            <a:r>
              <a:rPr lang="zh-CN" altLang="en-US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，</a:t>
            </a:r>
            <a:r>
              <a:rPr lang="zh-CN" altLang="en-US" sz="160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</a:rPr>
              <a:t>减少</a:t>
            </a:r>
            <a:endParaRPr lang="zh-CN" altLang="en-US" sz="1600">
              <a:solidFill>
                <a:srgbClr val="92D050"/>
              </a:solidFill>
              <a:latin typeface="Cairo" charset="0"/>
              <a:ea typeface="Cairo" charset="0"/>
              <a:cs typeface="Cairo" charset="0"/>
            </a:endParaRPr>
          </a:p>
          <a:p>
            <a:pPr algn="l"/>
            <a:r>
              <a:rPr lang="zh-CN" altLang="en-US" sz="160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</a:rPr>
              <a:t>代码的规模</a:t>
            </a:r>
            <a:endParaRPr lang="zh-CN" altLang="en-US" sz="1600">
              <a:solidFill>
                <a:srgbClr val="92D050"/>
              </a:solidFill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5945278" y="4092898"/>
            <a:ext cx="4914979" cy="686628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b="1">
                <a:solidFill>
                  <a:srgbClr val="ED7D31"/>
                </a:solidFill>
              </a:rPr>
              <a:t>效果</a:t>
            </a:r>
            <a:r>
              <a:rPr lang="zh-CN" altLang="en-US" b="1">
                <a:solidFill>
                  <a:srgbClr val="FFFFFF"/>
                </a:solidFill>
              </a:rPr>
              <a:t>：</a:t>
            </a:r>
            <a:r>
              <a:rPr lang="zh-CN" altLang="en-US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经过</a:t>
            </a:r>
            <a:r>
              <a:rPr lang="en-US" altLang="zh-CN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pre</a:t>
            </a:r>
            <a:r>
              <a:rPr lang="zh-CN" altLang="en-US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后的代码执行</a:t>
            </a:r>
            <a:r>
              <a:rPr lang="zh-CN" altLang="en-US" sz="160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</a:rPr>
              <a:t>效率提高了</a:t>
            </a:r>
            <a:r>
              <a:rPr lang="en-US" altLang="zh-CN" sz="1600">
                <a:solidFill>
                  <a:srgbClr val="92D050"/>
                </a:solidFill>
                <a:latin typeface="Cairo" charset="0"/>
                <a:ea typeface="Cairo" charset="0"/>
                <a:cs typeface="Cairo" charset="0"/>
              </a:rPr>
              <a:t>29%</a:t>
            </a:r>
            <a:r>
              <a:rPr lang="zh-CN" altLang="en-US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，并且为</a:t>
            </a:r>
            <a:endParaRPr lang="zh-CN" altLang="en-US" sz="1600">
              <a:solidFill>
                <a:srgbClr val="FFFFFF"/>
              </a:solidFill>
              <a:latin typeface="Cairo" charset="0"/>
              <a:ea typeface="Cairo" charset="0"/>
              <a:cs typeface="Cairo" charset="0"/>
            </a:endParaRPr>
          </a:p>
          <a:p>
            <a:pPr algn="l"/>
            <a:r>
              <a:rPr lang="zh-CN" altLang="en-US" sz="1600">
                <a:solidFill>
                  <a:srgbClr val="FFFFFF"/>
                </a:solidFill>
                <a:latin typeface="Cairo" charset="0"/>
                <a:ea typeface="Cairo" charset="0"/>
                <a:cs typeface="Cairo" charset="0"/>
              </a:rPr>
              <a:t>后续的算法提供了更多的机会</a:t>
            </a:r>
            <a:endParaRPr lang="zh-CN" altLang="en-US" sz="1600">
              <a:solidFill>
                <a:srgbClr val="FFFFFF"/>
              </a:solidFill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2" name="矩形: 圆角 76"/>
          <p:cNvSpPr/>
          <p:nvPr/>
        </p:nvSpPr>
        <p:spPr>
          <a:xfrm>
            <a:off x="1059682" y="1280186"/>
            <a:ext cx="10342073" cy="5350695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accent4">
                <a:alpha val="37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8" grpId="0"/>
      <p:bldP spid="23" grpId="0"/>
      <p:bldP spid="25" grpId="0"/>
      <p:bldP spid="20" grpId="0"/>
      <p:bldP spid="17" grpId="0" animBg="1"/>
      <p:bldP spid="14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419146" cy="6878367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908312"/>
            <a:ext cx="6783057" cy="949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37888" y="248108"/>
            <a:ext cx="4273217" cy="94971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665971" y="492726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36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技术优势</a:t>
            </a:r>
            <a:r>
              <a:rPr lang="zh-CN" altLang="en-US" sz="4800" spc="1200" dirty="0">
                <a:solidFill>
                  <a:schemeClr val="bg1">
                    <a:lumMod val="95000"/>
                  </a:schemeClr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五</a:t>
            </a:r>
            <a:endParaRPr lang="zh-CN" altLang="en-US" sz="4800" spc="1200" dirty="0">
              <a:solidFill>
                <a:schemeClr val="bg1">
                  <a:lumMod val="95000"/>
                </a:schemeClr>
              </a:solidFill>
              <a:latin typeface="汉呈水墨中国风" panose="02010601030101010101" charset="-122"/>
              <a:ea typeface="汉呈水墨中国风" panose="02010601030101010101" charset="-122"/>
              <a:cs typeface="义启小魏楷" panose="02010601030101010101" charset="-128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445500" y="4887475"/>
            <a:ext cx="3746500" cy="1990974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 userDrawn="1"/>
        </p:nvCxnSpPr>
        <p:spPr>
          <a:xfrm>
            <a:off x="7243639" y="712392"/>
            <a:ext cx="267395" cy="1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7511355" y="429550"/>
            <a:ext cx="4197495" cy="565557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3200" b="1">
                <a:solidFill>
                  <a:srgbClr val="E7E6E6"/>
                </a:solidFill>
              </a:rPr>
              <a:t>实时响应编译结果</a:t>
            </a:r>
            <a:endParaRPr lang="zh-CN" altLang="en-US" sz="3200" b="1">
              <a:solidFill>
                <a:srgbClr val="E7E6E6"/>
              </a:solidFill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2798736" y="4887512"/>
            <a:ext cx="4914979" cy="100869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zh-CN" altLang="en-US" b="1">
                <a:solidFill>
                  <a:srgbClr val="ED7D31"/>
                </a:solidFill>
              </a:rPr>
              <a:t>优势</a:t>
            </a:r>
            <a:r>
              <a:rPr lang="zh-CN" altLang="en-US" b="1">
                <a:solidFill>
                  <a:srgbClr val="FFFFFF"/>
                </a:solidFill>
              </a:rPr>
              <a:t>：在线实时计算并呈现结果</a:t>
            </a:r>
            <a:r>
              <a:rPr lang="en-US" altLang="zh-CN" b="1">
                <a:solidFill>
                  <a:srgbClr val="FFFFFF"/>
                </a:solidFill>
              </a:rPr>
              <a:t>, </a:t>
            </a:r>
            <a:r>
              <a:rPr lang="zh-CN" altLang="en-US" b="1">
                <a:solidFill>
                  <a:srgbClr val="FFFFFF"/>
                </a:solidFill>
              </a:rPr>
              <a:t>快速响应修改</a:t>
            </a:r>
            <a:r>
              <a:rPr lang="en-US" altLang="zh-CN" b="1">
                <a:solidFill>
                  <a:srgbClr val="FFFFFF"/>
                </a:solidFill>
              </a:rPr>
              <a:t>,</a:t>
            </a:r>
            <a:endParaRPr lang="en-US" altLang="zh-CN" b="1">
              <a:solidFill>
                <a:srgbClr val="FFFFFF"/>
              </a:solidFill>
            </a:endParaRPr>
          </a:p>
          <a:p>
            <a:pPr algn="l"/>
            <a:r>
              <a:rPr lang="en-US" altLang="zh-CN" b="1">
                <a:solidFill>
                  <a:srgbClr val="FFFFFF"/>
                </a:solidFill>
              </a:rPr>
              <a:t> </a:t>
            </a:r>
            <a:r>
              <a:rPr lang="zh-CN" altLang="en-US" b="1">
                <a:solidFill>
                  <a:srgbClr val="FFFFFF"/>
                </a:solidFill>
              </a:rPr>
              <a:t>并同步存储修改版本记录</a:t>
            </a:r>
            <a:r>
              <a:rPr lang="en-US" altLang="zh-CN" b="1">
                <a:solidFill>
                  <a:srgbClr val="FFFFFF"/>
                </a:solidFill>
              </a:rPr>
              <a:t>, </a:t>
            </a:r>
            <a:r>
              <a:rPr lang="zh-CN" altLang="en-US" sz="2800" b="1">
                <a:solidFill>
                  <a:srgbClr val="70AD47"/>
                </a:solidFill>
              </a:rPr>
              <a:t>完整实现在线编译</a:t>
            </a:r>
            <a:endParaRPr lang="zh-CN" altLang="en-US" sz="2800" b="1">
              <a:solidFill>
                <a:srgbClr val="70AD47"/>
              </a:solidFill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2798483" y="2428460"/>
            <a:ext cx="1762407" cy="1633793"/>
          </a:xfrm>
          <a:prstGeom prst="round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zh-CN" altLang="en-US" sz="2400">
                <a:solidFill>
                  <a:srgbClr val="FFFF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客户端</a:t>
            </a:r>
            <a:endParaRPr lang="zh-CN" altLang="en-US" sz="24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原始代码修改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编译参数调整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内容视图切换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 userDrawn="1"/>
        </p:nvSpPr>
        <p:spPr>
          <a:xfrm>
            <a:off x="6399411" y="2508651"/>
            <a:ext cx="1914408" cy="1552933"/>
          </a:xfrm>
          <a:prstGeom prst="roundRect">
            <a:avLst/>
          </a:prstGeom>
          <a:solidFill>
            <a:srgbClr val="808080">
              <a:alpha val="100000"/>
            </a:srgbClr>
          </a:solidFill>
          <a:ln w="38100" cap="flat" cmpd="sng" algn="ctr">
            <a:solidFill>
              <a:srgbClr val="E7E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r>
              <a:rPr lang="zh-CN" altLang="en-US" sz="24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solidFill>
                  <a:srgbClr val="FFFF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服务器端</a:t>
            </a:r>
            <a:endParaRPr lang="zh-CN" altLang="en-US" sz="24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实时结果运算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历史版本记录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肘形连接符 21"/>
          <p:cNvCxnSpPr/>
          <p:nvPr userDrawn="1"/>
        </p:nvCxnSpPr>
        <p:spPr>
          <a:xfrm rot="10800000">
            <a:off x="4561464" y="2777533"/>
            <a:ext cx="1858691" cy="127671"/>
          </a:xfrm>
          <a:prstGeom prst="bentConnector3">
            <a:avLst>
              <a:gd name="adj1" fmla="val 358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肘形连接符 1"/>
          <p:cNvCxnSpPr/>
          <p:nvPr userDrawn="1"/>
        </p:nvCxnSpPr>
        <p:spPr>
          <a:xfrm>
            <a:off x="4564380" y="3370580"/>
            <a:ext cx="1852295" cy="128270"/>
          </a:xfrm>
          <a:prstGeom prst="bentConnector3">
            <a:avLst>
              <a:gd name="adj1" fmla="val -1062"/>
            </a:avLst>
          </a:prstGeom>
          <a:ln w="317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 userDrawn="1"/>
        </p:nvSpPr>
        <p:spPr>
          <a:xfrm>
            <a:off x="4846975" y="1885711"/>
            <a:ext cx="1286680" cy="42629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实时响应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4846944" y="3897296"/>
            <a:ext cx="1286680" cy="426295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实时存储</a:t>
            </a: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490210" y="2312035"/>
            <a:ext cx="0" cy="457200"/>
          </a:xfrm>
          <a:prstGeom prst="straightConnector1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0"/>
          </p:cNvCxnSpPr>
          <p:nvPr/>
        </p:nvCxnSpPr>
        <p:spPr>
          <a:xfrm flipV="1">
            <a:off x="5490210" y="3507105"/>
            <a:ext cx="0" cy="389890"/>
          </a:xfrm>
          <a:prstGeom prst="straightConnector1">
            <a:avLst/>
          </a:prstGeom>
          <a:ln w="317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5" grpId="0"/>
      <p:bldP spid="8" grpId="0" animBg="1"/>
      <p:bldP spid="3" grpId="0" bldLvl="0" animBg="1"/>
      <p:bldP spid="44" grpId="0" animBg="1"/>
      <p:bldP spid="6" grpId="0" bldLvl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4474736" flipH="1">
            <a:off x="-483010" y="2055485"/>
            <a:ext cx="5498345" cy="745400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6200000">
            <a:off x="6372861" y="1016263"/>
            <a:ext cx="5559260" cy="612421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-1" y="0"/>
            <a:ext cx="4544357" cy="5089358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4317354" y="2801176"/>
            <a:ext cx="3563782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48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项目展示</a:t>
            </a:r>
            <a:endParaRPr lang="zh-CN" altLang="en-US" sz="4800" spc="12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5400000">
            <a:off x="5923144" y="2805951"/>
            <a:ext cx="352201" cy="21673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42400" y="999571"/>
            <a:ext cx="1513692" cy="1518391"/>
            <a:chOff x="5342400" y="999571"/>
            <a:chExt cx="1513692" cy="1518391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5342400" y="999571"/>
              <a:ext cx="1513692" cy="1517900"/>
            </a:xfrm>
            <a:prstGeom prst="rect">
              <a:avLst/>
            </a:prstGeom>
          </p:spPr>
        </p:pic>
        <p:sp>
          <p:nvSpPr>
            <p:cNvPr id="80" name="标题 1"/>
            <p:cNvSpPr txBox="1"/>
            <p:nvPr/>
          </p:nvSpPr>
          <p:spPr>
            <a:xfrm>
              <a:off x="5659857" y="1893810"/>
              <a:ext cx="872427" cy="6241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8000" spc="600" dirty="0">
                  <a:solidFill>
                    <a:srgbClr val="FFD7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呈水墨中国风" panose="02010601030101010101" charset="-122"/>
                  <a:ea typeface="汉呈水墨中国风" panose="02010601030101010101" charset="-122"/>
                  <a:cs typeface="义启小魏楷" panose="02010601030101010101" charset="-128"/>
                  <a:sym typeface="+mn-lt"/>
                </a:rPr>
                <a:t>叁</a:t>
              </a:r>
              <a:endParaRPr lang="zh-CN" altLang="en-US" sz="8000" spc="600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endParaRP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61290" y="-338455"/>
            <a:ext cx="12513945" cy="7216775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908312"/>
            <a:ext cx="6783057" cy="949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445500" y="4887475"/>
            <a:ext cx="3746500" cy="1990974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016218" y="237507"/>
            <a:ext cx="4273217" cy="94971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444353" y="492693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4800" spc="1200" dirty="0">
                <a:solidFill>
                  <a:srgbClr val="FFD700"/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叁</a:t>
            </a:r>
            <a:r>
              <a:rPr lang="zh-CN" altLang="en-US" sz="36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项目展示</a:t>
            </a:r>
            <a:endParaRPr lang="zh-CN" altLang="en-US" sz="3600" spc="12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75565" y="1916430"/>
            <a:ext cx="5881370" cy="4775200"/>
            <a:chOff x="-119" y="3018"/>
            <a:chExt cx="9262" cy="7520"/>
          </a:xfrm>
        </p:grpSpPr>
        <p:pic>
          <p:nvPicPr>
            <p:cNvPr id="3" name="图片 2" descr="电脑的屏幕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9" y="3018"/>
              <a:ext cx="9263" cy="7520"/>
            </a:xfrm>
            <a:prstGeom prst="rect">
              <a:avLst/>
            </a:prstGeom>
          </p:spPr>
        </p:pic>
        <p:pic>
          <p:nvPicPr>
            <p:cNvPr id="6" name="图片 5" descr="upload_post_object_v2_18946310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" y="3584"/>
              <a:ext cx="8063" cy="496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 userDrawn="1"/>
        </p:nvSpPr>
        <p:spPr>
          <a:xfrm>
            <a:off x="5364454" y="1559173"/>
            <a:ext cx="1984127" cy="368300"/>
          </a:xfrm>
          <a:prstGeom prst="rect">
            <a:avLst/>
          </a:prstGeom>
          <a:solidFill>
            <a:srgbClr val="44546A">
              <a:alpha val="100000"/>
            </a:srgbClr>
          </a:solidFill>
        </p:spPr>
        <p:txBody>
          <a:bodyPr wrap="none" rtlCol="0">
            <a:noAutofit/>
          </a:bodyPr>
          <a:p>
            <a:r>
              <a:rPr lang="zh-CN" altLang="en-US" b="1">
                <a:solidFill>
                  <a:srgbClr val="FFFFFF"/>
                </a:solidFill>
              </a:rPr>
              <a:t>实时进行编译生成</a:t>
            </a:r>
            <a:endParaRPr lang="zh-CN" altLang="en-US" b="1">
              <a:solidFill>
                <a:srgbClr val="FFFFFF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851292" y="3508013"/>
            <a:ext cx="1010652" cy="688701"/>
            <a:chOff x="1502553" y="4259063"/>
            <a:chExt cx="828311" cy="478388"/>
          </a:xfrm>
        </p:grpSpPr>
        <p:sp>
          <p:nvSpPr>
            <p:cNvPr id="60" name="Freeform 5"/>
            <p:cNvSpPr/>
            <p:nvPr/>
          </p:nvSpPr>
          <p:spPr bwMode="auto">
            <a:xfrm flipH="1">
              <a:off x="1576823" y="4359280"/>
              <a:ext cx="754041" cy="378171"/>
            </a:xfrm>
            <a:custGeom>
              <a:avLst/>
              <a:gdLst>
                <a:gd name="T0" fmla="*/ 52 w 623"/>
                <a:gd name="T1" fmla="*/ 224 h 381"/>
                <a:gd name="T2" fmla="*/ 224 w 623"/>
                <a:gd name="T3" fmla="*/ 52 h 381"/>
                <a:gd name="T4" fmla="*/ 485 w 623"/>
                <a:gd name="T5" fmla="*/ 52 h 381"/>
                <a:gd name="T6" fmla="*/ 485 w 623"/>
                <a:gd name="T7" fmla="*/ 142 h 381"/>
                <a:gd name="T8" fmla="*/ 623 w 623"/>
                <a:gd name="T9" fmla="*/ 0 h 381"/>
                <a:gd name="T10" fmla="*/ 224 w 623"/>
                <a:gd name="T11" fmla="*/ 0 h 381"/>
                <a:gd name="T12" fmla="*/ 0 w 623"/>
                <a:gd name="T13" fmla="*/ 224 h 381"/>
                <a:gd name="T14" fmla="*/ 64 w 623"/>
                <a:gd name="T15" fmla="*/ 381 h 381"/>
                <a:gd name="T16" fmla="*/ 101 w 623"/>
                <a:gd name="T17" fmla="*/ 343 h 381"/>
                <a:gd name="T18" fmla="*/ 52 w 623"/>
                <a:gd name="T19" fmla="*/ 224 h 381"/>
                <a:gd name="T20" fmla="*/ 52 w 623"/>
                <a:gd name="T21" fmla="*/ 224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3" h="381">
                  <a:moveTo>
                    <a:pt x="52" y="224"/>
                  </a:moveTo>
                  <a:cubicBezTo>
                    <a:pt x="52" y="149"/>
                    <a:pt x="123" y="52"/>
                    <a:pt x="224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142"/>
                    <a:pt x="485" y="142"/>
                    <a:pt x="485" y="142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101" y="0"/>
                    <a:pt x="0" y="101"/>
                    <a:pt x="0" y="224"/>
                  </a:cubicBezTo>
                  <a:cubicBezTo>
                    <a:pt x="0" y="284"/>
                    <a:pt x="26" y="340"/>
                    <a:pt x="64" y="381"/>
                  </a:cubicBezTo>
                  <a:cubicBezTo>
                    <a:pt x="101" y="343"/>
                    <a:pt x="101" y="343"/>
                    <a:pt x="101" y="343"/>
                  </a:cubicBezTo>
                  <a:cubicBezTo>
                    <a:pt x="64" y="310"/>
                    <a:pt x="52" y="258"/>
                    <a:pt x="52" y="224"/>
                  </a:cubicBezTo>
                  <a:cubicBezTo>
                    <a:pt x="52" y="224"/>
                    <a:pt x="52" y="224"/>
                    <a:pt x="52" y="2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Freeform 6"/>
            <p:cNvSpPr/>
            <p:nvPr/>
          </p:nvSpPr>
          <p:spPr bwMode="auto">
            <a:xfrm flipH="1">
              <a:off x="1502553" y="4259063"/>
              <a:ext cx="744739" cy="374364"/>
            </a:xfrm>
            <a:custGeom>
              <a:avLst/>
              <a:gdLst>
                <a:gd name="T0" fmla="*/ 567 w 615"/>
                <a:gd name="T1" fmla="*/ 157 h 377"/>
                <a:gd name="T2" fmla="*/ 395 w 615"/>
                <a:gd name="T3" fmla="*/ 328 h 377"/>
                <a:gd name="T4" fmla="*/ 134 w 615"/>
                <a:gd name="T5" fmla="*/ 328 h 377"/>
                <a:gd name="T6" fmla="*/ 134 w 615"/>
                <a:gd name="T7" fmla="*/ 239 h 377"/>
                <a:gd name="T8" fmla="*/ 0 w 615"/>
                <a:gd name="T9" fmla="*/ 377 h 377"/>
                <a:gd name="T10" fmla="*/ 395 w 615"/>
                <a:gd name="T11" fmla="*/ 377 h 377"/>
                <a:gd name="T12" fmla="*/ 615 w 615"/>
                <a:gd name="T13" fmla="*/ 157 h 377"/>
                <a:gd name="T14" fmla="*/ 552 w 615"/>
                <a:gd name="T15" fmla="*/ 0 h 377"/>
                <a:gd name="T16" fmla="*/ 514 w 615"/>
                <a:gd name="T17" fmla="*/ 37 h 377"/>
                <a:gd name="T18" fmla="*/ 567 w 615"/>
                <a:gd name="T19" fmla="*/ 157 h 377"/>
                <a:gd name="T20" fmla="*/ 567 w 615"/>
                <a:gd name="T21" fmla="*/ 15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5" h="377">
                  <a:moveTo>
                    <a:pt x="567" y="157"/>
                  </a:moveTo>
                  <a:cubicBezTo>
                    <a:pt x="567" y="231"/>
                    <a:pt x="503" y="328"/>
                    <a:pt x="395" y="328"/>
                  </a:cubicBezTo>
                  <a:cubicBezTo>
                    <a:pt x="134" y="328"/>
                    <a:pt x="134" y="328"/>
                    <a:pt x="134" y="328"/>
                  </a:cubicBezTo>
                  <a:cubicBezTo>
                    <a:pt x="134" y="239"/>
                    <a:pt x="134" y="239"/>
                    <a:pt x="134" y="239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395" y="377"/>
                    <a:pt x="395" y="377"/>
                    <a:pt x="395" y="377"/>
                  </a:cubicBezTo>
                  <a:cubicBezTo>
                    <a:pt x="518" y="377"/>
                    <a:pt x="615" y="276"/>
                    <a:pt x="615" y="157"/>
                  </a:cubicBezTo>
                  <a:cubicBezTo>
                    <a:pt x="615" y="97"/>
                    <a:pt x="589" y="41"/>
                    <a:pt x="552" y="0"/>
                  </a:cubicBezTo>
                  <a:cubicBezTo>
                    <a:pt x="514" y="37"/>
                    <a:pt x="514" y="37"/>
                    <a:pt x="514" y="37"/>
                  </a:cubicBezTo>
                  <a:cubicBezTo>
                    <a:pt x="541" y="60"/>
                    <a:pt x="567" y="105"/>
                    <a:pt x="567" y="157"/>
                  </a:cubicBezTo>
                  <a:cubicBezTo>
                    <a:pt x="567" y="157"/>
                    <a:pt x="567" y="157"/>
                    <a:pt x="567" y="1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0" name="图片 9" descr="img_v3_029b_1711189f-11f1-4b80-8f86-78bde2a8b93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405" y="2386330"/>
            <a:ext cx="2932430" cy="2932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 rot="14474736" flipH="1">
            <a:off x="-403797" y="2160902"/>
            <a:ext cx="5498345" cy="745400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6200000">
            <a:off x="6372861" y="1016263"/>
            <a:ext cx="5559260" cy="612421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-1" y="0"/>
            <a:ext cx="4544357" cy="5089358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4317354" y="2801176"/>
            <a:ext cx="3563782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48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未来计划</a:t>
            </a:r>
            <a:endParaRPr lang="zh-CN" altLang="en-US" sz="4800" spc="12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5400000">
            <a:off x="5923144" y="2805951"/>
            <a:ext cx="352201" cy="21673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42400" y="999571"/>
            <a:ext cx="1513692" cy="1518391"/>
            <a:chOff x="5342400" y="999571"/>
            <a:chExt cx="1513692" cy="1518391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5342400" y="999571"/>
              <a:ext cx="1513692" cy="1517900"/>
            </a:xfrm>
            <a:prstGeom prst="rect">
              <a:avLst/>
            </a:prstGeom>
          </p:spPr>
        </p:pic>
        <p:sp>
          <p:nvSpPr>
            <p:cNvPr id="80" name="标题 1"/>
            <p:cNvSpPr txBox="1"/>
            <p:nvPr/>
          </p:nvSpPr>
          <p:spPr>
            <a:xfrm>
              <a:off x="5663667" y="1893810"/>
              <a:ext cx="872427" cy="6241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8000" spc="600" dirty="0">
                  <a:solidFill>
                    <a:srgbClr val="FFD7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呈水墨中国风" panose="02010601030101010101" charset="-122"/>
                  <a:ea typeface="汉呈水墨中国风" panose="02010601030101010101" charset="-122"/>
                  <a:cs typeface="义启小魏楷" panose="02010601030101010101" charset="-128"/>
                  <a:sym typeface="+mn-lt"/>
                </a:rPr>
                <a:t>肆</a:t>
              </a:r>
              <a:endParaRPr lang="zh-CN" altLang="en-US" sz="8000" spc="600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endParaRP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16218" y="237507"/>
            <a:ext cx="4273217" cy="949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44353" y="490788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4800" spc="1200" dirty="0">
                <a:solidFill>
                  <a:srgbClr val="FCC000"/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肆</a:t>
            </a:r>
            <a:r>
              <a:rPr lang="zh-CN" altLang="en-US" sz="36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未来计划</a:t>
            </a:r>
            <a:endParaRPr lang="zh-CN" altLang="en-US" sz="3600" spc="12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5908284"/>
            <a:ext cx="6783057" cy="9497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1329053" y="3685413"/>
            <a:ext cx="1874698" cy="2352673"/>
            <a:chOff x="1947" y="5795"/>
            <a:chExt cx="2952" cy="3705"/>
          </a:xfrm>
        </p:grpSpPr>
        <p:sp>
          <p:nvSpPr>
            <p:cNvPr id="13" name="矩形 12"/>
            <p:cNvSpPr/>
            <p:nvPr/>
          </p:nvSpPr>
          <p:spPr>
            <a:xfrm>
              <a:off x="4397" y="5795"/>
              <a:ext cx="503" cy="2499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pPr defTabSz="914400">
                <a:lnSpc>
                  <a:spcPts val="3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kern="0" spc="300" dirty="0">
                  <a:solidFill>
                    <a:srgbClr val="FFC000"/>
                  </a:solidFill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调试信息</a:t>
              </a:r>
              <a:endParaRPr lang="zh-CN" altLang="en-US" sz="2400" kern="0" spc="300" dirty="0">
                <a:solidFill>
                  <a:srgbClr val="FFC000"/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947" y="5813"/>
              <a:ext cx="2159" cy="3686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pPr defTabSz="914400">
                <a:lnSpc>
                  <a:spcPts val="28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kern="0" spc="300" dirty="0">
                  <a:solidFill>
                    <a:schemeClr val="bg1">
                      <a:lumMod val="95000"/>
                    </a:schemeClr>
                  </a:solidFill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支持生成带调试信息的二进制文件，使其支持常见调试器调试功能。</a:t>
              </a:r>
              <a:endParaRPr lang="zh-CN" altLang="en-US" sz="1400" kern="0" spc="300" dirty="0">
                <a:solidFill>
                  <a:schemeClr val="bg1">
                    <a:lumMod val="95000"/>
                  </a:schemeClr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934" y="5967"/>
              <a:ext cx="15" cy="2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 userDrawn="1"/>
        </p:nvGrpSpPr>
        <p:grpSpPr>
          <a:xfrm>
            <a:off x="5442210" y="3743896"/>
            <a:ext cx="1414958" cy="2162058"/>
            <a:chOff x="8570" y="5896"/>
            <a:chExt cx="2228" cy="3405"/>
          </a:xfrm>
        </p:grpSpPr>
        <p:sp>
          <p:nvSpPr>
            <p:cNvPr id="40" name="矩形 39"/>
            <p:cNvSpPr/>
            <p:nvPr/>
          </p:nvSpPr>
          <p:spPr>
            <a:xfrm>
              <a:off x="9300" y="5896"/>
              <a:ext cx="1499" cy="3405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pPr defTabSz="914400">
                <a:lnSpc>
                  <a:spcPts val="3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kern="0" spc="300" dirty="0">
                  <a:solidFill>
                    <a:srgbClr val="FFC000"/>
                  </a:solidFill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更多前、后端</a:t>
              </a:r>
              <a:endParaRPr lang="zh-CN" altLang="en-US" sz="2400" kern="0" spc="300" dirty="0">
                <a:solidFill>
                  <a:srgbClr val="FFC000"/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570" y="5915"/>
              <a:ext cx="1418" cy="30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defTabSz="914400">
                <a:lnSpc>
                  <a:spcPts val="28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kern="0" spc="300" dirty="0">
                  <a:solidFill>
                    <a:schemeClr val="bg1">
                      <a:lumMod val="95000"/>
                    </a:schemeClr>
                  </a:solidFill>
                </a:rPr>
                <a:t>支持更多语言、语言特性与目标平台。</a:t>
              </a:r>
              <a:endParaRPr lang="zh-CN" altLang="en-US" sz="1400" kern="0" spc="3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9837" y="6068"/>
              <a:ext cx="0" cy="2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 userDrawn="1"/>
        </p:nvGrpSpPr>
        <p:grpSpPr>
          <a:xfrm>
            <a:off x="8838294" y="3685413"/>
            <a:ext cx="2133143" cy="2240779"/>
            <a:chOff x="13552" y="5795"/>
            <a:chExt cx="3359" cy="3529"/>
          </a:xfrm>
        </p:grpSpPr>
        <p:sp>
          <p:nvSpPr>
            <p:cNvPr id="43" name="矩形 42"/>
            <p:cNvSpPr/>
            <p:nvPr/>
          </p:nvSpPr>
          <p:spPr>
            <a:xfrm>
              <a:off x="15413" y="5795"/>
              <a:ext cx="1499" cy="3529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pPr defTabSz="914400">
                <a:lnSpc>
                  <a:spcPts val="3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kern="0" spc="300" dirty="0">
                  <a:solidFill>
                    <a:srgbClr val="FFC000"/>
                  </a:solidFill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开发环境集成</a:t>
              </a:r>
              <a:endParaRPr lang="zh-CN" altLang="en-US" sz="2400" kern="0" spc="300" dirty="0">
                <a:solidFill>
                  <a:srgbClr val="FFC000"/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552" y="5813"/>
              <a:ext cx="2549" cy="30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defTabSz="914400">
                <a:lnSpc>
                  <a:spcPts val="28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kern="0" spc="300" dirty="0">
                  <a:solidFill>
                    <a:schemeClr val="bg1">
                      <a:lumMod val="95000"/>
                    </a:schemeClr>
                  </a:solidFill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开发主流集成环境的插件以支持语法高亮、错误告警等功能。</a:t>
              </a:r>
              <a:endParaRPr lang="zh-CN" altLang="en-US" sz="1400" kern="0" spc="300" dirty="0">
                <a:solidFill>
                  <a:schemeClr val="bg1">
                    <a:lumMod val="95000"/>
                  </a:schemeClr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5949" y="5967"/>
              <a:ext cx="0" cy="2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椭圆 8"/>
          <p:cNvSpPr/>
          <p:nvPr userDrawn="1"/>
        </p:nvSpPr>
        <p:spPr>
          <a:xfrm>
            <a:off x="5180150" y="1780248"/>
            <a:ext cx="1831674" cy="183167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372065" y="1780232"/>
            <a:ext cx="1831674" cy="1831674"/>
          </a:xfrm>
          <a:prstGeom prst="ellipse">
            <a:avLst/>
          </a:prstGeom>
          <a:blipFill>
            <a:blip r:embed="rId4"/>
            <a:stretch>
              <a:fillRect l="-2500" r="-2500"/>
            </a:stretch>
          </a:blip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986838" y="1780276"/>
            <a:ext cx="1831674" cy="183167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 animBg="1"/>
      <p:bldP spid="9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11564"/>
            <a:ext cx="12192000" cy="30464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595389" y="937217"/>
            <a:ext cx="1718835" cy="717395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5040152" y="818661"/>
            <a:ext cx="2236341" cy="11395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spc="6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目录</a:t>
            </a:r>
            <a:endParaRPr lang="zh-CN" altLang="en-US" sz="7200" spc="600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呈水墨中国风" panose="02010601030101010101" charset="-122"/>
              <a:ea typeface="汉呈水墨中国风" panose="02010601030101010101" charset="-122"/>
              <a:cs typeface="义启小魏楷" panose="02010601030101010101" charset="-128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6972569" y="930255"/>
            <a:ext cx="1718835" cy="717395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>
            <a:off x="1338852" y="2200274"/>
            <a:ext cx="1682310" cy="3058171"/>
            <a:chOff x="1338852" y="2200274"/>
            <a:chExt cx="1682310" cy="3058171"/>
          </a:xfrm>
        </p:grpSpPr>
        <p:pic>
          <p:nvPicPr>
            <p:cNvPr id="21" name="图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338852" y="2200274"/>
              <a:ext cx="1682310" cy="1618154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>
              <p:custDataLst>
                <p:tags r:id="rId6"/>
              </p:custDataLst>
            </p:nvPr>
          </p:nvSpPr>
          <p:spPr>
            <a:xfrm>
              <a:off x="1429323" y="3752850"/>
              <a:ext cx="644053" cy="1505595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defPPr>
                <a:defRPr lang="zh-CN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000" spc="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标康熙字典内府简" panose="020B0503020204020204" pitchFamily="34" charset="-122"/>
                  <a:ea typeface="汉标康熙字典内府简" panose="020B0503020204020204" pitchFamily="34" charset="-122"/>
                  <a:cs typeface="+mj-cs"/>
                </a:defRPr>
              </a:lvl1pPr>
            </a:lstStyle>
            <a:p>
              <a:pPr>
                <a:lnSpc>
                  <a:spcPts val="5200"/>
                </a:lnSpc>
              </a:pPr>
              <a:r>
                <a:rPr lang="zh-CN" altLang="en-US" spc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动机项目</a:t>
              </a:r>
              <a:endParaRPr lang="zh-CN" altLang="en-US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23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760889" y="3031954"/>
              <a:ext cx="872427" cy="6241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pc="600" dirty="0">
                  <a:solidFill>
                    <a:srgbClr val="FFD7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呈水墨中国风" panose="02010601030101010101" charset="-122"/>
                  <a:ea typeface="汉呈水墨中国风" panose="02010601030101010101" charset="-122"/>
                  <a:cs typeface="义启小魏楷" panose="02010601030101010101" charset="-128"/>
                  <a:sym typeface="+mn-lt"/>
                </a:rPr>
                <a:t>壹</a:t>
              </a:r>
              <a:endParaRPr lang="zh-CN" altLang="en-US" spc="600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8"/>
            </p:custDataLst>
          </p:nvPr>
        </p:nvGrpSpPr>
        <p:grpSpPr>
          <a:xfrm>
            <a:off x="3805838" y="2196047"/>
            <a:ext cx="1682310" cy="2966142"/>
            <a:chOff x="3825523" y="2196047"/>
            <a:chExt cx="1682310" cy="2966142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3825523" y="2196047"/>
              <a:ext cx="1682310" cy="1618154"/>
            </a:xfrm>
            <a:prstGeom prst="rect">
              <a:avLst/>
            </a:prstGeom>
          </p:spPr>
        </p:pic>
        <p:sp>
          <p:nvSpPr>
            <p:cNvPr id="25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4230492" y="3052264"/>
              <a:ext cx="872427" cy="6241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buClrTx/>
                <a:buSzTx/>
                <a:buFontTx/>
              </a:pPr>
              <a:r>
                <a:rPr lang="zh-CN" altLang="en-US" sz="6000" spc="600" dirty="0">
                  <a:solidFill>
                    <a:srgbClr val="FFD7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呈水墨中国风" panose="02010601030101010101" charset="-122"/>
                  <a:ea typeface="汉呈水墨中国风" panose="02010601030101010101" charset="-122"/>
                  <a:cs typeface="义启小魏楷" panose="02010601030101010101" charset="-128"/>
                  <a:sym typeface="+mn-lt"/>
                </a:rPr>
                <a:t>贰</a:t>
              </a:r>
              <a:endParaRPr lang="zh-CN" altLang="en-US" sz="6000" spc="600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1"/>
              </p:custDataLst>
            </p:nvPr>
          </p:nvSpPr>
          <p:spPr>
            <a:xfrm>
              <a:off x="3966290" y="3656594"/>
              <a:ext cx="644053" cy="1505595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defPPr>
                <a:defRPr lang="zh-CN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000" spc="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标康熙字典内府简" panose="020B0503020204020204" pitchFamily="34" charset="-122"/>
                  <a:ea typeface="汉标康熙字典内府简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设计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项目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2"/>
            </p:custDataLst>
          </p:nvPr>
        </p:nvGrpSpPr>
        <p:grpSpPr>
          <a:xfrm>
            <a:off x="6591754" y="2203090"/>
            <a:ext cx="1682310" cy="2979256"/>
            <a:chOff x="6601279" y="2203090"/>
            <a:chExt cx="1682310" cy="2979256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6601279" y="2203090"/>
              <a:ext cx="1682310" cy="1618154"/>
            </a:xfrm>
            <a:prstGeom prst="rect">
              <a:avLst/>
            </a:prstGeom>
          </p:spPr>
        </p:pic>
        <p:sp>
          <p:nvSpPr>
            <p:cNvPr id="27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7008759" y="3058624"/>
              <a:ext cx="872427" cy="6241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6000" spc="600" dirty="0">
                  <a:solidFill>
                    <a:srgbClr val="FFD7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呈水墨中国风" panose="02010601030101010101" charset="-122"/>
                  <a:ea typeface="汉呈水墨中国风" panose="02010601030101010101" charset="-122"/>
                  <a:cs typeface="义启小魏楷" panose="02010601030101010101" charset="-128"/>
                  <a:sym typeface="+mn-lt"/>
                </a:rPr>
                <a:t>叁</a:t>
              </a:r>
              <a:endParaRPr lang="zh-CN" altLang="en-US" sz="4000" spc="600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15"/>
              </p:custDataLst>
            </p:nvPr>
          </p:nvSpPr>
          <p:spPr>
            <a:xfrm>
              <a:off x="6660084" y="3676751"/>
              <a:ext cx="644053" cy="1505595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defPPr>
                <a:defRPr lang="zh-CN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000" spc="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标康熙字典内府简" panose="020B0503020204020204" pitchFamily="34" charset="-122"/>
                  <a:ea typeface="汉标康熙字典内府简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展示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项目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16"/>
            </p:custDataLst>
          </p:nvPr>
        </p:nvGrpSpPr>
        <p:grpSpPr>
          <a:xfrm>
            <a:off x="9087950" y="2198863"/>
            <a:ext cx="1682310" cy="2983482"/>
            <a:chOff x="9087950" y="2198863"/>
            <a:chExt cx="1682310" cy="2983482"/>
          </a:xfrm>
        </p:grpSpPr>
        <p:pic>
          <p:nvPicPr>
            <p:cNvPr id="28" name="图片 2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9087950" y="2198863"/>
              <a:ext cx="1682310" cy="1618154"/>
            </a:xfrm>
            <a:prstGeom prst="rect">
              <a:avLst/>
            </a:prstGeom>
          </p:spPr>
        </p:pic>
        <p:sp>
          <p:nvSpPr>
            <p:cNvPr id="29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9511286" y="3098629"/>
              <a:ext cx="872427" cy="6241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6000" spc="600" dirty="0">
                  <a:solidFill>
                    <a:srgbClr val="FFD7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呈水墨中国风" panose="02010601030101010101" charset="-122"/>
                  <a:ea typeface="汉呈水墨中国风" panose="02010601030101010101" charset="-122"/>
                  <a:cs typeface="义启小魏楷" panose="02010601030101010101" charset="-128"/>
                  <a:sym typeface="+mn-lt"/>
                </a:rPr>
                <a:t>肆</a:t>
              </a:r>
              <a:endParaRPr lang="zh-CN" altLang="en-US" sz="4000" spc="600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19"/>
              </p:custDataLst>
            </p:nvPr>
          </p:nvSpPr>
          <p:spPr>
            <a:xfrm>
              <a:off x="9197051" y="3676750"/>
              <a:ext cx="644053" cy="1505595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defPPr>
                <a:defRPr lang="zh-CN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4000" spc="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标康熙字典内府简" panose="020B0503020204020204" pitchFamily="34" charset="-122"/>
                  <a:ea typeface="汉标康熙字典内府简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未来计划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rippl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0320000" flipH="1">
            <a:off x="-489250" y="1603174"/>
            <a:ext cx="12578578" cy="493963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59911" y="4339758"/>
            <a:ext cx="2722064" cy="1483372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2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2024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年</a:t>
            </a: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4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月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~2024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年</a:t>
            </a: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10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月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500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人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700745" y="2315005"/>
            <a:ext cx="1491230" cy="45646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4016218" y="237507"/>
            <a:ext cx="4273217" cy="949716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444353" y="483803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4800" spc="1200" dirty="0">
                <a:solidFill>
                  <a:srgbClr val="FFD700"/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肆</a:t>
            </a:r>
            <a:r>
              <a:rPr lang="zh-CN" altLang="en-US" sz="3600" spc="1200" dirty="0">
                <a:solidFill>
                  <a:srgbClr val="FFFFFF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未来计划</a:t>
            </a:r>
            <a:endParaRPr lang="zh-CN" altLang="en-US" sz="3600" spc="1200" dirty="0">
              <a:solidFill>
                <a:srgbClr val="FFFFFF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0" y="5908284"/>
            <a:ext cx="6783057" cy="9497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539115" y="1529715"/>
            <a:ext cx="3596005" cy="62611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2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r>
              <a:rPr lang="zh-CN" altLang="en-US" sz="400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预计使用人数</a:t>
            </a:r>
            <a:endParaRPr lang="zh-CN" altLang="en-US" sz="400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5808" y="3326021"/>
            <a:ext cx="2812778" cy="1469783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2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2024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年</a:t>
            </a: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10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月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~2025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年</a:t>
            </a: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4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月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5000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人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5644612" y="1962128"/>
            <a:ext cx="2722064" cy="648058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2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2025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年</a:t>
            </a: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4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月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~2024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年</a:t>
            </a: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10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月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55000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人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8430844" y="1610963"/>
            <a:ext cx="2830921" cy="648058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2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2025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年</a:t>
            </a: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10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月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~2026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年</a:t>
            </a: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4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月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600000</a:t>
            </a:r>
            <a:r>
              <a:rPr lang="zh-CN" altLang="en-US" sz="1800" spc="10" dirty="0">
                <a:solidFill>
                  <a:srgbClr val="FFD700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人</a:t>
            </a: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>
              <a:lnSpc>
                <a:spcPct val="30000"/>
              </a:lnSpc>
            </a:pPr>
            <a:endParaRPr lang="zh-CN" altLang="en-US" sz="1800" spc="10" dirty="0">
              <a:solidFill>
                <a:srgbClr val="FFD700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0" name="图片 9" descr="upload_post_object_v2_23327011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8183" y="3736873"/>
            <a:ext cx="1030188" cy="1030188"/>
          </a:xfrm>
          <a:prstGeom prst="rect">
            <a:avLst/>
          </a:prstGeom>
        </p:spPr>
      </p:pic>
      <p:pic>
        <p:nvPicPr>
          <p:cNvPr id="12" name="图片 11" descr="upload_post_object_v2_23327011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8820" y="4411477"/>
            <a:ext cx="1030188" cy="1030188"/>
          </a:xfrm>
          <a:prstGeom prst="rect">
            <a:avLst/>
          </a:prstGeom>
        </p:spPr>
      </p:pic>
      <p:pic>
        <p:nvPicPr>
          <p:cNvPr id="16" name="图片 15" descr="upload_post_object_v2_233270119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45925" y="2205114"/>
            <a:ext cx="1030188" cy="1030188"/>
          </a:xfrm>
          <a:prstGeom prst="rect">
            <a:avLst/>
          </a:prstGeom>
        </p:spPr>
      </p:pic>
      <p:pic>
        <p:nvPicPr>
          <p:cNvPr id="17" name="图片 16" descr="upload_post_object_v2_233270119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03718" y="1529499"/>
            <a:ext cx="1030188" cy="1030188"/>
          </a:xfrm>
          <a:prstGeom prst="rect">
            <a:avLst/>
          </a:prstGeom>
        </p:spPr>
      </p:pic>
      <p:pic>
        <p:nvPicPr>
          <p:cNvPr id="18" name="图片 17" descr="upload_post_object_v2_23327011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0955" y="1419909"/>
            <a:ext cx="1030188" cy="103018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700767" y="1610963"/>
            <a:ext cx="2830921" cy="648058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2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ea typeface="义启小魏楷" panose="02010601030101010101" charset="-128"/>
                <a:cs typeface="义启小魏楷" panose="02010601030101010101" charset="-128"/>
              </a:rPr>
              <a:t>...</a:t>
            </a:r>
            <a:endParaRPr lang="en-US" altLang="zh-CN" sz="1800" spc="10" dirty="0">
              <a:solidFill>
                <a:srgbClr val="FFD700"/>
              </a:solidFill>
              <a:ea typeface="义启小魏楷" panose="02010601030101010101" charset="-128"/>
              <a:cs typeface="义启小魏楷" panose="02010601030101010101" charset="-128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ea typeface="义启小魏楷" panose="02010601030101010101" charset="-128"/>
                <a:cs typeface="义启小魏楷" panose="02010601030101010101" charset="-128"/>
              </a:rPr>
              <a:t>......</a:t>
            </a:r>
            <a:endParaRPr lang="en-US" altLang="zh-CN" sz="1800" spc="10" dirty="0">
              <a:solidFill>
                <a:srgbClr val="FFD700"/>
              </a:solidFill>
              <a:ea typeface="义启小魏楷" panose="02010601030101010101" charset="-128"/>
              <a:cs typeface="义启小魏楷" panose="02010601030101010101" charset="-128"/>
            </a:endParaRPr>
          </a:p>
          <a:p>
            <a:pPr>
              <a:lnSpc>
                <a:spcPct val="30000"/>
              </a:lnSpc>
            </a:pPr>
            <a:r>
              <a:rPr lang="en-US" altLang="zh-CN" sz="1800" spc="10" dirty="0">
                <a:solidFill>
                  <a:srgbClr val="FFD700"/>
                </a:solidFill>
                <a:ea typeface="义启小魏楷" panose="02010601030101010101" charset="-128"/>
                <a:cs typeface="义启小魏楷" panose="02010601030101010101" charset="-128"/>
              </a:rPr>
              <a:t>.........</a:t>
            </a:r>
            <a:endParaRPr lang="en-US" altLang="zh-CN" sz="1800" spc="10" dirty="0">
              <a:solidFill>
                <a:srgbClr val="FFD700"/>
              </a:solidFill>
              <a:ea typeface="义启小魏楷" panose="02010601030101010101" charset="-128"/>
              <a:cs typeface="义启小魏楷" panose="0201060103010101010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3" grpId="0"/>
      <p:bldP spid="2" grpId="0"/>
      <p:bldP spid="3" grpId="0"/>
      <p:bldP spid="4" grpId="0"/>
      <p:bldP spid="6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3775055" y="4716287"/>
            <a:ext cx="3493421" cy="115683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960" y="5763590"/>
            <a:ext cx="2195946" cy="73198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783" y="807682"/>
            <a:ext cx="1712371" cy="85618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47644" y="1307513"/>
            <a:ext cx="1956067" cy="4498283"/>
            <a:chOff x="7247644" y="1307513"/>
            <a:chExt cx="1956067" cy="4498283"/>
          </a:xfrm>
        </p:grpSpPr>
        <p:sp>
          <p:nvSpPr>
            <p:cNvPr id="66" name="标题 1"/>
            <p:cNvSpPr txBox="1"/>
            <p:nvPr/>
          </p:nvSpPr>
          <p:spPr>
            <a:xfrm>
              <a:off x="7645516" y="1340712"/>
              <a:ext cx="1423509" cy="4211422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7200" spc="6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感谢欣赏</a:t>
              </a:r>
              <a:endParaRPr lang="zh-CN" altLang="en-US" sz="7200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7247644" y="1307513"/>
              <a:ext cx="1956067" cy="4498283"/>
              <a:chOff x="3809502" y="414028"/>
              <a:chExt cx="5092052" cy="11709982"/>
            </a:xfrm>
          </p:grpSpPr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6607807" y="414028"/>
                <a:ext cx="2282778" cy="2660948"/>
              </a:xfrm>
              <a:prstGeom prst="rect">
                <a:avLst/>
              </a:prstGeom>
            </p:spPr>
          </p:pic>
          <p:sp>
            <p:nvSpPr>
              <p:cNvPr id="69" name="矩形 68"/>
              <p:cNvSpPr/>
              <p:nvPr/>
            </p:nvSpPr>
            <p:spPr>
              <a:xfrm>
                <a:off x="5747058" y="414028"/>
                <a:ext cx="2628000" cy="86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义启小魏楷" panose="02010601030101010101" charset="-128"/>
                  <a:cs typeface="义启小魏楷" panose="02010601030101010101" charset="-128"/>
                  <a:sym typeface="+mn-lt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 rot="5400000">
                <a:off x="5247323" y="6542602"/>
                <a:ext cx="7199999" cy="86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义启小魏楷" panose="02010601030101010101" charset="-128"/>
                  <a:cs typeface="义启小魏楷" panose="02010601030101010101" charset="-128"/>
                  <a:sym typeface="+mn-lt"/>
                </a:endParaRPr>
              </a:p>
            </p:txBody>
          </p:sp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 flipH="1">
                <a:off x="3809502" y="414028"/>
                <a:ext cx="2282778" cy="2660949"/>
              </a:xfrm>
              <a:prstGeom prst="rect">
                <a:avLst/>
              </a:prstGeom>
            </p:spPr>
          </p:pic>
          <p:grpSp>
            <p:nvGrpSpPr>
              <p:cNvPr id="72" name="组合 71"/>
              <p:cNvGrpSpPr/>
              <p:nvPr/>
            </p:nvGrpSpPr>
            <p:grpSpPr>
              <a:xfrm rot="10800000">
                <a:off x="3820474" y="9463060"/>
                <a:ext cx="5081080" cy="2660950"/>
                <a:chOff x="11331254" y="-1330476"/>
                <a:chExt cx="5081080" cy="2660950"/>
              </a:xfrm>
            </p:grpSpPr>
            <p:pic>
              <p:nvPicPr>
                <p:cNvPr id="74" name="图片 73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14129556" y="-1330475"/>
                  <a:ext cx="2282778" cy="2660949"/>
                </a:xfrm>
                <a:prstGeom prst="rect">
                  <a:avLst/>
                </a:prstGeom>
              </p:spPr>
            </p:pic>
            <p:sp>
              <p:nvSpPr>
                <p:cNvPr id="75" name="矩形 74"/>
                <p:cNvSpPr/>
                <p:nvPr/>
              </p:nvSpPr>
              <p:spPr>
                <a:xfrm>
                  <a:off x="11681892" y="-1330476"/>
                  <a:ext cx="2628000" cy="865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>
                        <a:lumMod val="95000"/>
                      </a:schemeClr>
                    </a:solidFill>
                    <a:ea typeface="义启小魏楷" panose="02010601030101010101" charset="-128"/>
                    <a:cs typeface="义启小魏楷" panose="02010601030101010101" charset="-128"/>
                    <a:sym typeface="+mn-lt"/>
                  </a:endParaRPr>
                </a:p>
              </p:txBody>
            </p:sp>
            <p:pic>
              <p:nvPicPr>
                <p:cNvPr id="76" name="图片 75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 flipH="1">
                  <a:off x="11331254" y="-1330476"/>
                  <a:ext cx="2282776" cy="2660950"/>
                </a:xfrm>
                <a:prstGeom prst="rect">
                  <a:avLst/>
                </a:prstGeom>
              </p:spPr>
            </p:pic>
          </p:grpSp>
          <p:sp>
            <p:nvSpPr>
              <p:cNvPr id="73" name="矩形 72"/>
              <p:cNvSpPr/>
              <p:nvPr/>
            </p:nvSpPr>
            <p:spPr>
              <a:xfrm rot="5400000">
                <a:off x="263735" y="6496491"/>
                <a:ext cx="7200000" cy="86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义启小魏楷" panose="02010601030101010101" charset="-128"/>
                  <a:cs typeface="义启小魏楷" panose="02010601030101010101" charset="-128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9267659" y="1267148"/>
            <a:ext cx="518083" cy="834130"/>
            <a:chOff x="9267659" y="1267148"/>
            <a:chExt cx="518083" cy="834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9340013" y="1288005"/>
              <a:ext cx="445729" cy="751725"/>
            </a:xfrm>
            <a:custGeom>
              <a:avLst/>
              <a:gdLst>
                <a:gd name="connsiteX0" fmla="*/ 93552 w 506994"/>
                <a:gd name="connsiteY0" fmla="*/ 0 h 672975"/>
                <a:gd name="connsiteX1" fmla="*/ 235390 w 506994"/>
                <a:gd name="connsiteY1" fmla="*/ 0 h 672975"/>
                <a:gd name="connsiteX2" fmla="*/ 350067 w 506994"/>
                <a:gd name="connsiteY2" fmla="*/ 57339 h 672975"/>
                <a:gd name="connsiteX3" fmla="*/ 416459 w 506994"/>
                <a:gd name="connsiteY3" fmla="*/ 87517 h 672975"/>
                <a:gd name="connsiteX4" fmla="*/ 476816 w 506994"/>
                <a:gd name="connsiteY4" fmla="*/ 102606 h 672975"/>
                <a:gd name="connsiteX5" fmla="*/ 479834 w 506994"/>
                <a:gd name="connsiteY5" fmla="*/ 153909 h 672975"/>
                <a:gd name="connsiteX6" fmla="*/ 488887 w 506994"/>
                <a:gd name="connsiteY6" fmla="*/ 235390 h 672975"/>
                <a:gd name="connsiteX7" fmla="*/ 506994 w 506994"/>
                <a:gd name="connsiteY7" fmla="*/ 274622 h 672975"/>
                <a:gd name="connsiteX8" fmla="*/ 506994 w 506994"/>
                <a:gd name="connsiteY8" fmla="*/ 434567 h 672975"/>
                <a:gd name="connsiteX9" fmla="*/ 485869 w 506994"/>
                <a:gd name="connsiteY9" fmla="*/ 494923 h 672975"/>
                <a:gd name="connsiteX10" fmla="*/ 488887 w 506994"/>
                <a:gd name="connsiteY10" fmla="*/ 639778 h 672975"/>
                <a:gd name="connsiteX11" fmla="*/ 479834 w 506994"/>
                <a:gd name="connsiteY11" fmla="*/ 669957 h 672975"/>
                <a:gd name="connsiteX12" fmla="*/ 334978 w 506994"/>
                <a:gd name="connsiteY12" fmla="*/ 672975 h 672975"/>
                <a:gd name="connsiteX13" fmla="*/ 129766 w 506994"/>
                <a:gd name="connsiteY13" fmla="*/ 669957 h 672975"/>
                <a:gd name="connsiteX14" fmla="*/ 93552 w 506994"/>
                <a:gd name="connsiteY14" fmla="*/ 618654 h 672975"/>
                <a:gd name="connsiteX15" fmla="*/ 81481 w 506994"/>
                <a:gd name="connsiteY15" fmla="*/ 540190 h 672975"/>
                <a:gd name="connsiteX16" fmla="*/ 81481 w 506994"/>
                <a:gd name="connsiteY16" fmla="*/ 503976 h 672975"/>
                <a:gd name="connsiteX17" fmla="*/ 42249 w 506994"/>
                <a:gd name="connsiteY17" fmla="*/ 470780 h 672975"/>
                <a:gd name="connsiteX18" fmla="*/ 15089 w 506994"/>
                <a:gd name="connsiteY18" fmla="*/ 434567 h 672975"/>
                <a:gd name="connsiteX19" fmla="*/ 0 w 506994"/>
                <a:gd name="connsiteY19" fmla="*/ 371192 h 672975"/>
                <a:gd name="connsiteX20" fmla="*/ 3018 w 506994"/>
                <a:gd name="connsiteY20" fmla="*/ 105624 h 672975"/>
                <a:gd name="connsiteX21" fmla="*/ 93552 w 506994"/>
                <a:gd name="connsiteY21" fmla="*/ 0 h 672975"/>
                <a:gd name="connsiteX0-1" fmla="*/ 93552 w 506994"/>
                <a:gd name="connsiteY0-2" fmla="*/ 0 h 672975"/>
                <a:gd name="connsiteX1-3" fmla="*/ 235390 w 506994"/>
                <a:gd name="connsiteY1-4" fmla="*/ 0 h 672975"/>
                <a:gd name="connsiteX2-5" fmla="*/ 350067 w 506994"/>
                <a:gd name="connsiteY2-6" fmla="*/ 57339 h 672975"/>
                <a:gd name="connsiteX3-7" fmla="*/ 416459 w 506994"/>
                <a:gd name="connsiteY3-8" fmla="*/ 87517 h 672975"/>
                <a:gd name="connsiteX4-9" fmla="*/ 476816 w 506994"/>
                <a:gd name="connsiteY4-10" fmla="*/ 102606 h 672975"/>
                <a:gd name="connsiteX5-11" fmla="*/ 479834 w 506994"/>
                <a:gd name="connsiteY5-12" fmla="*/ 153909 h 672975"/>
                <a:gd name="connsiteX6-13" fmla="*/ 488887 w 506994"/>
                <a:gd name="connsiteY6-14" fmla="*/ 235390 h 672975"/>
                <a:gd name="connsiteX7-15" fmla="*/ 506994 w 506994"/>
                <a:gd name="connsiteY7-16" fmla="*/ 274622 h 672975"/>
                <a:gd name="connsiteX8-17" fmla="*/ 506994 w 506994"/>
                <a:gd name="connsiteY8-18" fmla="*/ 434567 h 672975"/>
                <a:gd name="connsiteX9-19" fmla="*/ 485869 w 506994"/>
                <a:gd name="connsiteY9-20" fmla="*/ 494923 h 672975"/>
                <a:gd name="connsiteX10-21" fmla="*/ 488887 w 506994"/>
                <a:gd name="connsiteY10-22" fmla="*/ 639778 h 672975"/>
                <a:gd name="connsiteX11-23" fmla="*/ 479834 w 506994"/>
                <a:gd name="connsiteY11-24" fmla="*/ 669957 h 672975"/>
                <a:gd name="connsiteX12-25" fmla="*/ 334978 w 506994"/>
                <a:gd name="connsiteY12-26" fmla="*/ 672975 h 672975"/>
                <a:gd name="connsiteX13-27" fmla="*/ 129766 w 506994"/>
                <a:gd name="connsiteY13-28" fmla="*/ 669957 h 672975"/>
                <a:gd name="connsiteX14-29" fmla="*/ 93552 w 506994"/>
                <a:gd name="connsiteY14-30" fmla="*/ 618654 h 672975"/>
                <a:gd name="connsiteX15-31" fmla="*/ 81481 w 506994"/>
                <a:gd name="connsiteY15-32" fmla="*/ 540190 h 672975"/>
                <a:gd name="connsiteX16-33" fmla="*/ 81481 w 506994"/>
                <a:gd name="connsiteY16-34" fmla="*/ 503976 h 672975"/>
                <a:gd name="connsiteX17-35" fmla="*/ 42249 w 506994"/>
                <a:gd name="connsiteY17-36" fmla="*/ 470780 h 672975"/>
                <a:gd name="connsiteX18-37" fmla="*/ 15089 w 506994"/>
                <a:gd name="connsiteY18-38" fmla="*/ 434567 h 672975"/>
                <a:gd name="connsiteX19-39" fmla="*/ 0 w 506994"/>
                <a:gd name="connsiteY19-40" fmla="*/ 371192 h 672975"/>
                <a:gd name="connsiteX20-41" fmla="*/ 3018 w 506994"/>
                <a:gd name="connsiteY20-42" fmla="*/ 105624 h 672975"/>
                <a:gd name="connsiteX21-43" fmla="*/ 93552 w 506994"/>
                <a:gd name="connsiteY21-44" fmla="*/ 0 h 672975"/>
                <a:gd name="connsiteX0-45" fmla="*/ 93552 w 506994"/>
                <a:gd name="connsiteY0-46" fmla="*/ 0 h 672975"/>
                <a:gd name="connsiteX1-47" fmla="*/ 235390 w 506994"/>
                <a:gd name="connsiteY1-48" fmla="*/ 0 h 672975"/>
                <a:gd name="connsiteX2-49" fmla="*/ 350067 w 506994"/>
                <a:gd name="connsiteY2-50" fmla="*/ 57339 h 672975"/>
                <a:gd name="connsiteX3-51" fmla="*/ 416459 w 506994"/>
                <a:gd name="connsiteY3-52" fmla="*/ 87517 h 672975"/>
                <a:gd name="connsiteX4-53" fmla="*/ 476816 w 506994"/>
                <a:gd name="connsiteY4-54" fmla="*/ 102606 h 672975"/>
                <a:gd name="connsiteX5-55" fmla="*/ 479834 w 506994"/>
                <a:gd name="connsiteY5-56" fmla="*/ 153909 h 672975"/>
                <a:gd name="connsiteX6-57" fmla="*/ 488887 w 506994"/>
                <a:gd name="connsiteY6-58" fmla="*/ 235390 h 672975"/>
                <a:gd name="connsiteX7-59" fmla="*/ 506994 w 506994"/>
                <a:gd name="connsiteY7-60" fmla="*/ 274622 h 672975"/>
                <a:gd name="connsiteX8-61" fmla="*/ 506994 w 506994"/>
                <a:gd name="connsiteY8-62" fmla="*/ 434567 h 672975"/>
                <a:gd name="connsiteX9-63" fmla="*/ 485869 w 506994"/>
                <a:gd name="connsiteY9-64" fmla="*/ 494923 h 672975"/>
                <a:gd name="connsiteX10-65" fmla="*/ 488887 w 506994"/>
                <a:gd name="connsiteY10-66" fmla="*/ 639778 h 672975"/>
                <a:gd name="connsiteX11-67" fmla="*/ 479834 w 506994"/>
                <a:gd name="connsiteY11-68" fmla="*/ 669957 h 672975"/>
                <a:gd name="connsiteX12-69" fmla="*/ 334978 w 506994"/>
                <a:gd name="connsiteY12-70" fmla="*/ 672975 h 672975"/>
                <a:gd name="connsiteX13-71" fmla="*/ 129766 w 506994"/>
                <a:gd name="connsiteY13-72" fmla="*/ 669957 h 672975"/>
                <a:gd name="connsiteX14-73" fmla="*/ 93552 w 506994"/>
                <a:gd name="connsiteY14-74" fmla="*/ 618654 h 672975"/>
                <a:gd name="connsiteX15-75" fmla="*/ 81481 w 506994"/>
                <a:gd name="connsiteY15-76" fmla="*/ 540190 h 672975"/>
                <a:gd name="connsiteX16-77" fmla="*/ 81481 w 506994"/>
                <a:gd name="connsiteY16-78" fmla="*/ 503976 h 672975"/>
                <a:gd name="connsiteX17-79" fmla="*/ 42249 w 506994"/>
                <a:gd name="connsiteY17-80" fmla="*/ 470780 h 672975"/>
                <a:gd name="connsiteX18-81" fmla="*/ 15089 w 506994"/>
                <a:gd name="connsiteY18-82" fmla="*/ 434567 h 672975"/>
                <a:gd name="connsiteX19-83" fmla="*/ 0 w 506994"/>
                <a:gd name="connsiteY19-84" fmla="*/ 371192 h 672975"/>
                <a:gd name="connsiteX20-85" fmla="*/ 3018 w 506994"/>
                <a:gd name="connsiteY20-86" fmla="*/ 105624 h 672975"/>
                <a:gd name="connsiteX21-87" fmla="*/ 93552 w 506994"/>
                <a:gd name="connsiteY21-88" fmla="*/ 0 h 672975"/>
                <a:gd name="connsiteX0-89" fmla="*/ 93552 w 506994"/>
                <a:gd name="connsiteY0-90" fmla="*/ 3628 h 676603"/>
                <a:gd name="connsiteX1-91" fmla="*/ 235390 w 506994"/>
                <a:gd name="connsiteY1-92" fmla="*/ 3628 h 676603"/>
                <a:gd name="connsiteX2-93" fmla="*/ 350067 w 506994"/>
                <a:gd name="connsiteY2-94" fmla="*/ 60967 h 676603"/>
                <a:gd name="connsiteX3-95" fmla="*/ 416459 w 506994"/>
                <a:gd name="connsiteY3-96" fmla="*/ 91145 h 676603"/>
                <a:gd name="connsiteX4-97" fmla="*/ 476816 w 506994"/>
                <a:gd name="connsiteY4-98" fmla="*/ 106234 h 676603"/>
                <a:gd name="connsiteX5-99" fmla="*/ 479834 w 506994"/>
                <a:gd name="connsiteY5-100" fmla="*/ 157537 h 676603"/>
                <a:gd name="connsiteX6-101" fmla="*/ 488887 w 506994"/>
                <a:gd name="connsiteY6-102" fmla="*/ 239018 h 676603"/>
                <a:gd name="connsiteX7-103" fmla="*/ 506994 w 506994"/>
                <a:gd name="connsiteY7-104" fmla="*/ 278250 h 676603"/>
                <a:gd name="connsiteX8-105" fmla="*/ 506994 w 506994"/>
                <a:gd name="connsiteY8-106" fmla="*/ 438195 h 676603"/>
                <a:gd name="connsiteX9-107" fmla="*/ 485869 w 506994"/>
                <a:gd name="connsiteY9-108" fmla="*/ 498551 h 676603"/>
                <a:gd name="connsiteX10-109" fmla="*/ 488887 w 506994"/>
                <a:gd name="connsiteY10-110" fmla="*/ 643406 h 676603"/>
                <a:gd name="connsiteX11-111" fmla="*/ 479834 w 506994"/>
                <a:gd name="connsiteY11-112" fmla="*/ 673585 h 676603"/>
                <a:gd name="connsiteX12-113" fmla="*/ 334978 w 506994"/>
                <a:gd name="connsiteY12-114" fmla="*/ 676603 h 676603"/>
                <a:gd name="connsiteX13-115" fmla="*/ 129766 w 506994"/>
                <a:gd name="connsiteY13-116" fmla="*/ 673585 h 676603"/>
                <a:gd name="connsiteX14-117" fmla="*/ 93552 w 506994"/>
                <a:gd name="connsiteY14-118" fmla="*/ 622282 h 676603"/>
                <a:gd name="connsiteX15-119" fmla="*/ 81481 w 506994"/>
                <a:gd name="connsiteY15-120" fmla="*/ 543818 h 676603"/>
                <a:gd name="connsiteX16-121" fmla="*/ 81481 w 506994"/>
                <a:gd name="connsiteY16-122" fmla="*/ 507604 h 676603"/>
                <a:gd name="connsiteX17-123" fmla="*/ 42249 w 506994"/>
                <a:gd name="connsiteY17-124" fmla="*/ 474408 h 676603"/>
                <a:gd name="connsiteX18-125" fmla="*/ 15089 w 506994"/>
                <a:gd name="connsiteY18-126" fmla="*/ 438195 h 676603"/>
                <a:gd name="connsiteX19-127" fmla="*/ 0 w 506994"/>
                <a:gd name="connsiteY19-128" fmla="*/ 374820 h 676603"/>
                <a:gd name="connsiteX20-129" fmla="*/ 3018 w 506994"/>
                <a:gd name="connsiteY20-130" fmla="*/ 109252 h 676603"/>
                <a:gd name="connsiteX21-131" fmla="*/ 93552 w 506994"/>
                <a:gd name="connsiteY21-132" fmla="*/ 3628 h 676603"/>
                <a:gd name="connsiteX0-133" fmla="*/ 93552 w 506994"/>
                <a:gd name="connsiteY0-134" fmla="*/ 7178 h 680153"/>
                <a:gd name="connsiteX1-135" fmla="*/ 235390 w 506994"/>
                <a:gd name="connsiteY1-136" fmla="*/ 7178 h 680153"/>
                <a:gd name="connsiteX2-137" fmla="*/ 350067 w 506994"/>
                <a:gd name="connsiteY2-138" fmla="*/ 64517 h 680153"/>
                <a:gd name="connsiteX3-139" fmla="*/ 416459 w 506994"/>
                <a:gd name="connsiteY3-140" fmla="*/ 94695 h 680153"/>
                <a:gd name="connsiteX4-141" fmla="*/ 476816 w 506994"/>
                <a:gd name="connsiteY4-142" fmla="*/ 109784 h 680153"/>
                <a:gd name="connsiteX5-143" fmla="*/ 479834 w 506994"/>
                <a:gd name="connsiteY5-144" fmla="*/ 161087 h 680153"/>
                <a:gd name="connsiteX6-145" fmla="*/ 488887 w 506994"/>
                <a:gd name="connsiteY6-146" fmla="*/ 242568 h 680153"/>
                <a:gd name="connsiteX7-147" fmla="*/ 506994 w 506994"/>
                <a:gd name="connsiteY7-148" fmla="*/ 281800 h 680153"/>
                <a:gd name="connsiteX8-149" fmla="*/ 506994 w 506994"/>
                <a:gd name="connsiteY8-150" fmla="*/ 441745 h 680153"/>
                <a:gd name="connsiteX9-151" fmla="*/ 485869 w 506994"/>
                <a:gd name="connsiteY9-152" fmla="*/ 502101 h 680153"/>
                <a:gd name="connsiteX10-153" fmla="*/ 488887 w 506994"/>
                <a:gd name="connsiteY10-154" fmla="*/ 646956 h 680153"/>
                <a:gd name="connsiteX11-155" fmla="*/ 479834 w 506994"/>
                <a:gd name="connsiteY11-156" fmla="*/ 677135 h 680153"/>
                <a:gd name="connsiteX12-157" fmla="*/ 334978 w 506994"/>
                <a:gd name="connsiteY12-158" fmla="*/ 680153 h 680153"/>
                <a:gd name="connsiteX13-159" fmla="*/ 129766 w 506994"/>
                <a:gd name="connsiteY13-160" fmla="*/ 677135 h 680153"/>
                <a:gd name="connsiteX14-161" fmla="*/ 93552 w 506994"/>
                <a:gd name="connsiteY14-162" fmla="*/ 625832 h 680153"/>
                <a:gd name="connsiteX15-163" fmla="*/ 81481 w 506994"/>
                <a:gd name="connsiteY15-164" fmla="*/ 547368 h 680153"/>
                <a:gd name="connsiteX16-165" fmla="*/ 81481 w 506994"/>
                <a:gd name="connsiteY16-166" fmla="*/ 511154 h 680153"/>
                <a:gd name="connsiteX17-167" fmla="*/ 42249 w 506994"/>
                <a:gd name="connsiteY17-168" fmla="*/ 477958 h 680153"/>
                <a:gd name="connsiteX18-169" fmla="*/ 15089 w 506994"/>
                <a:gd name="connsiteY18-170" fmla="*/ 441745 h 680153"/>
                <a:gd name="connsiteX19-171" fmla="*/ 0 w 506994"/>
                <a:gd name="connsiteY19-172" fmla="*/ 378370 h 680153"/>
                <a:gd name="connsiteX20-173" fmla="*/ 3018 w 506994"/>
                <a:gd name="connsiteY20-174" fmla="*/ 112802 h 680153"/>
                <a:gd name="connsiteX21-175" fmla="*/ 93552 w 506994"/>
                <a:gd name="connsiteY21-176" fmla="*/ 7178 h 680153"/>
                <a:gd name="connsiteX0-177" fmla="*/ 93552 w 506994"/>
                <a:gd name="connsiteY0-178" fmla="*/ 7178 h 680153"/>
                <a:gd name="connsiteX1-179" fmla="*/ 235390 w 506994"/>
                <a:gd name="connsiteY1-180" fmla="*/ 7178 h 680153"/>
                <a:gd name="connsiteX2-181" fmla="*/ 350067 w 506994"/>
                <a:gd name="connsiteY2-182" fmla="*/ 64517 h 680153"/>
                <a:gd name="connsiteX3-183" fmla="*/ 416459 w 506994"/>
                <a:gd name="connsiteY3-184" fmla="*/ 94695 h 680153"/>
                <a:gd name="connsiteX4-185" fmla="*/ 476816 w 506994"/>
                <a:gd name="connsiteY4-186" fmla="*/ 109784 h 680153"/>
                <a:gd name="connsiteX5-187" fmla="*/ 479834 w 506994"/>
                <a:gd name="connsiteY5-188" fmla="*/ 161087 h 680153"/>
                <a:gd name="connsiteX6-189" fmla="*/ 488887 w 506994"/>
                <a:gd name="connsiteY6-190" fmla="*/ 242568 h 680153"/>
                <a:gd name="connsiteX7-191" fmla="*/ 506994 w 506994"/>
                <a:gd name="connsiteY7-192" fmla="*/ 281800 h 680153"/>
                <a:gd name="connsiteX8-193" fmla="*/ 506994 w 506994"/>
                <a:gd name="connsiteY8-194" fmla="*/ 441745 h 680153"/>
                <a:gd name="connsiteX9-195" fmla="*/ 485869 w 506994"/>
                <a:gd name="connsiteY9-196" fmla="*/ 502101 h 680153"/>
                <a:gd name="connsiteX10-197" fmla="*/ 488887 w 506994"/>
                <a:gd name="connsiteY10-198" fmla="*/ 646956 h 680153"/>
                <a:gd name="connsiteX11-199" fmla="*/ 479834 w 506994"/>
                <a:gd name="connsiteY11-200" fmla="*/ 677135 h 680153"/>
                <a:gd name="connsiteX12-201" fmla="*/ 334978 w 506994"/>
                <a:gd name="connsiteY12-202" fmla="*/ 680153 h 680153"/>
                <a:gd name="connsiteX13-203" fmla="*/ 129766 w 506994"/>
                <a:gd name="connsiteY13-204" fmla="*/ 677135 h 680153"/>
                <a:gd name="connsiteX14-205" fmla="*/ 93552 w 506994"/>
                <a:gd name="connsiteY14-206" fmla="*/ 625832 h 680153"/>
                <a:gd name="connsiteX15-207" fmla="*/ 81481 w 506994"/>
                <a:gd name="connsiteY15-208" fmla="*/ 547368 h 680153"/>
                <a:gd name="connsiteX16-209" fmla="*/ 81481 w 506994"/>
                <a:gd name="connsiteY16-210" fmla="*/ 511154 h 680153"/>
                <a:gd name="connsiteX17-211" fmla="*/ 42249 w 506994"/>
                <a:gd name="connsiteY17-212" fmla="*/ 477958 h 680153"/>
                <a:gd name="connsiteX18-213" fmla="*/ 15089 w 506994"/>
                <a:gd name="connsiteY18-214" fmla="*/ 441745 h 680153"/>
                <a:gd name="connsiteX19-215" fmla="*/ 0 w 506994"/>
                <a:gd name="connsiteY19-216" fmla="*/ 378370 h 680153"/>
                <a:gd name="connsiteX20-217" fmla="*/ 3018 w 506994"/>
                <a:gd name="connsiteY20-218" fmla="*/ 112802 h 680153"/>
                <a:gd name="connsiteX21-219" fmla="*/ 93552 w 506994"/>
                <a:gd name="connsiteY21-220" fmla="*/ 7178 h 680153"/>
                <a:gd name="connsiteX0-221" fmla="*/ 93552 w 506994"/>
                <a:gd name="connsiteY0-222" fmla="*/ 7178 h 680153"/>
                <a:gd name="connsiteX1-223" fmla="*/ 235390 w 506994"/>
                <a:gd name="connsiteY1-224" fmla="*/ 7178 h 680153"/>
                <a:gd name="connsiteX2-225" fmla="*/ 350067 w 506994"/>
                <a:gd name="connsiteY2-226" fmla="*/ 64517 h 680153"/>
                <a:gd name="connsiteX3-227" fmla="*/ 416459 w 506994"/>
                <a:gd name="connsiteY3-228" fmla="*/ 94695 h 680153"/>
                <a:gd name="connsiteX4-229" fmla="*/ 476816 w 506994"/>
                <a:gd name="connsiteY4-230" fmla="*/ 109784 h 680153"/>
                <a:gd name="connsiteX5-231" fmla="*/ 479834 w 506994"/>
                <a:gd name="connsiteY5-232" fmla="*/ 161087 h 680153"/>
                <a:gd name="connsiteX6-233" fmla="*/ 488887 w 506994"/>
                <a:gd name="connsiteY6-234" fmla="*/ 242568 h 680153"/>
                <a:gd name="connsiteX7-235" fmla="*/ 506994 w 506994"/>
                <a:gd name="connsiteY7-236" fmla="*/ 281800 h 680153"/>
                <a:gd name="connsiteX8-237" fmla="*/ 506994 w 506994"/>
                <a:gd name="connsiteY8-238" fmla="*/ 441745 h 680153"/>
                <a:gd name="connsiteX9-239" fmla="*/ 485869 w 506994"/>
                <a:gd name="connsiteY9-240" fmla="*/ 502101 h 680153"/>
                <a:gd name="connsiteX10-241" fmla="*/ 488887 w 506994"/>
                <a:gd name="connsiteY10-242" fmla="*/ 646956 h 680153"/>
                <a:gd name="connsiteX11-243" fmla="*/ 479834 w 506994"/>
                <a:gd name="connsiteY11-244" fmla="*/ 677135 h 680153"/>
                <a:gd name="connsiteX12-245" fmla="*/ 334978 w 506994"/>
                <a:gd name="connsiteY12-246" fmla="*/ 680153 h 680153"/>
                <a:gd name="connsiteX13-247" fmla="*/ 129766 w 506994"/>
                <a:gd name="connsiteY13-248" fmla="*/ 677135 h 680153"/>
                <a:gd name="connsiteX14-249" fmla="*/ 93552 w 506994"/>
                <a:gd name="connsiteY14-250" fmla="*/ 625832 h 680153"/>
                <a:gd name="connsiteX15-251" fmla="*/ 81481 w 506994"/>
                <a:gd name="connsiteY15-252" fmla="*/ 547368 h 680153"/>
                <a:gd name="connsiteX16-253" fmla="*/ 81481 w 506994"/>
                <a:gd name="connsiteY16-254" fmla="*/ 511154 h 680153"/>
                <a:gd name="connsiteX17-255" fmla="*/ 42249 w 506994"/>
                <a:gd name="connsiteY17-256" fmla="*/ 477958 h 680153"/>
                <a:gd name="connsiteX18-257" fmla="*/ 15089 w 506994"/>
                <a:gd name="connsiteY18-258" fmla="*/ 441745 h 680153"/>
                <a:gd name="connsiteX19-259" fmla="*/ 0 w 506994"/>
                <a:gd name="connsiteY19-260" fmla="*/ 378370 h 680153"/>
                <a:gd name="connsiteX20-261" fmla="*/ 3018 w 506994"/>
                <a:gd name="connsiteY20-262" fmla="*/ 112802 h 680153"/>
                <a:gd name="connsiteX21-263" fmla="*/ 93552 w 506994"/>
                <a:gd name="connsiteY21-264" fmla="*/ 7178 h 680153"/>
                <a:gd name="connsiteX0-265" fmla="*/ 95267 w 508709"/>
                <a:gd name="connsiteY0-266" fmla="*/ 7178 h 680153"/>
                <a:gd name="connsiteX1-267" fmla="*/ 237105 w 508709"/>
                <a:gd name="connsiteY1-268" fmla="*/ 7178 h 680153"/>
                <a:gd name="connsiteX2-269" fmla="*/ 351782 w 508709"/>
                <a:gd name="connsiteY2-270" fmla="*/ 64517 h 680153"/>
                <a:gd name="connsiteX3-271" fmla="*/ 418174 w 508709"/>
                <a:gd name="connsiteY3-272" fmla="*/ 94695 h 680153"/>
                <a:gd name="connsiteX4-273" fmla="*/ 478531 w 508709"/>
                <a:gd name="connsiteY4-274" fmla="*/ 109784 h 680153"/>
                <a:gd name="connsiteX5-275" fmla="*/ 481549 w 508709"/>
                <a:gd name="connsiteY5-276" fmla="*/ 161087 h 680153"/>
                <a:gd name="connsiteX6-277" fmla="*/ 490602 w 508709"/>
                <a:gd name="connsiteY6-278" fmla="*/ 242568 h 680153"/>
                <a:gd name="connsiteX7-279" fmla="*/ 508709 w 508709"/>
                <a:gd name="connsiteY7-280" fmla="*/ 281800 h 680153"/>
                <a:gd name="connsiteX8-281" fmla="*/ 508709 w 508709"/>
                <a:gd name="connsiteY8-282" fmla="*/ 441745 h 680153"/>
                <a:gd name="connsiteX9-283" fmla="*/ 487584 w 508709"/>
                <a:gd name="connsiteY9-284" fmla="*/ 502101 h 680153"/>
                <a:gd name="connsiteX10-285" fmla="*/ 490602 w 508709"/>
                <a:gd name="connsiteY10-286" fmla="*/ 646956 h 680153"/>
                <a:gd name="connsiteX11-287" fmla="*/ 481549 w 508709"/>
                <a:gd name="connsiteY11-288" fmla="*/ 677135 h 680153"/>
                <a:gd name="connsiteX12-289" fmla="*/ 336693 w 508709"/>
                <a:gd name="connsiteY12-290" fmla="*/ 680153 h 680153"/>
                <a:gd name="connsiteX13-291" fmla="*/ 131481 w 508709"/>
                <a:gd name="connsiteY13-292" fmla="*/ 677135 h 680153"/>
                <a:gd name="connsiteX14-293" fmla="*/ 95267 w 508709"/>
                <a:gd name="connsiteY14-294" fmla="*/ 625832 h 680153"/>
                <a:gd name="connsiteX15-295" fmla="*/ 83196 w 508709"/>
                <a:gd name="connsiteY15-296" fmla="*/ 547368 h 680153"/>
                <a:gd name="connsiteX16-297" fmla="*/ 83196 w 508709"/>
                <a:gd name="connsiteY16-298" fmla="*/ 511154 h 680153"/>
                <a:gd name="connsiteX17-299" fmla="*/ 43964 w 508709"/>
                <a:gd name="connsiteY17-300" fmla="*/ 477958 h 680153"/>
                <a:gd name="connsiteX18-301" fmla="*/ 16804 w 508709"/>
                <a:gd name="connsiteY18-302" fmla="*/ 441745 h 680153"/>
                <a:gd name="connsiteX19-303" fmla="*/ 1715 w 508709"/>
                <a:gd name="connsiteY19-304" fmla="*/ 378370 h 680153"/>
                <a:gd name="connsiteX20-305" fmla="*/ 4733 w 508709"/>
                <a:gd name="connsiteY20-306" fmla="*/ 112802 h 680153"/>
                <a:gd name="connsiteX21-307" fmla="*/ 95267 w 508709"/>
                <a:gd name="connsiteY21-308" fmla="*/ 7178 h 680153"/>
                <a:gd name="connsiteX0-309" fmla="*/ 95267 w 508709"/>
                <a:gd name="connsiteY0-310" fmla="*/ 7178 h 680153"/>
                <a:gd name="connsiteX1-311" fmla="*/ 237105 w 508709"/>
                <a:gd name="connsiteY1-312" fmla="*/ 7178 h 680153"/>
                <a:gd name="connsiteX2-313" fmla="*/ 351782 w 508709"/>
                <a:gd name="connsiteY2-314" fmla="*/ 64517 h 680153"/>
                <a:gd name="connsiteX3-315" fmla="*/ 418174 w 508709"/>
                <a:gd name="connsiteY3-316" fmla="*/ 94695 h 680153"/>
                <a:gd name="connsiteX4-317" fmla="*/ 478531 w 508709"/>
                <a:gd name="connsiteY4-318" fmla="*/ 109784 h 680153"/>
                <a:gd name="connsiteX5-319" fmla="*/ 490619 w 508709"/>
                <a:gd name="connsiteY5-320" fmla="*/ 186482 h 680153"/>
                <a:gd name="connsiteX6-321" fmla="*/ 490602 w 508709"/>
                <a:gd name="connsiteY6-322" fmla="*/ 242568 h 680153"/>
                <a:gd name="connsiteX7-323" fmla="*/ 508709 w 508709"/>
                <a:gd name="connsiteY7-324" fmla="*/ 281800 h 680153"/>
                <a:gd name="connsiteX8-325" fmla="*/ 508709 w 508709"/>
                <a:gd name="connsiteY8-326" fmla="*/ 441745 h 680153"/>
                <a:gd name="connsiteX9-327" fmla="*/ 487584 w 508709"/>
                <a:gd name="connsiteY9-328" fmla="*/ 502101 h 680153"/>
                <a:gd name="connsiteX10-329" fmla="*/ 490602 w 508709"/>
                <a:gd name="connsiteY10-330" fmla="*/ 646956 h 680153"/>
                <a:gd name="connsiteX11-331" fmla="*/ 481549 w 508709"/>
                <a:gd name="connsiteY11-332" fmla="*/ 677135 h 680153"/>
                <a:gd name="connsiteX12-333" fmla="*/ 336693 w 508709"/>
                <a:gd name="connsiteY12-334" fmla="*/ 680153 h 680153"/>
                <a:gd name="connsiteX13-335" fmla="*/ 131481 w 508709"/>
                <a:gd name="connsiteY13-336" fmla="*/ 677135 h 680153"/>
                <a:gd name="connsiteX14-337" fmla="*/ 95267 w 508709"/>
                <a:gd name="connsiteY14-338" fmla="*/ 625832 h 680153"/>
                <a:gd name="connsiteX15-339" fmla="*/ 83196 w 508709"/>
                <a:gd name="connsiteY15-340" fmla="*/ 547368 h 680153"/>
                <a:gd name="connsiteX16-341" fmla="*/ 83196 w 508709"/>
                <a:gd name="connsiteY16-342" fmla="*/ 511154 h 680153"/>
                <a:gd name="connsiteX17-343" fmla="*/ 43964 w 508709"/>
                <a:gd name="connsiteY17-344" fmla="*/ 477958 h 680153"/>
                <a:gd name="connsiteX18-345" fmla="*/ 16804 w 508709"/>
                <a:gd name="connsiteY18-346" fmla="*/ 441745 h 680153"/>
                <a:gd name="connsiteX19-347" fmla="*/ 1715 w 508709"/>
                <a:gd name="connsiteY19-348" fmla="*/ 378370 h 680153"/>
                <a:gd name="connsiteX20-349" fmla="*/ 4733 w 508709"/>
                <a:gd name="connsiteY20-350" fmla="*/ 112802 h 680153"/>
                <a:gd name="connsiteX21-351" fmla="*/ 95267 w 508709"/>
                <a:gd name="connsiteY21-352" fmla="*/ 7178 h 680153"/>
                <a:gd name="connsiteX0-353" fmla="*/ 95267 w 508709"/>
                <a:gd name="connsiteY0-354" fmla="*/ 7178 h 680153"/>
                <a:gd name="connsiteX1-355" fmla="*/ 237105 w 508709"/>
                <a:gd name="connsiteY1-356" fmla="*/ 7178 h 680153"/>
                <a:gd name="connsiteX2-357" fmla="*/ 351782 w 508709"/>
                <a:gd name="connsiteY2-358" fmla="*/ 64517 h 680153"/>
                <a:gd name="connsiteX3-359" fmla="*/ 415453 w 508709"/>
                <a:gd name="connsiteY3-360" fmla="*/ 91974 h 680153"/>
                <a:gd name="connsiteX4-361" fmla="*/ 478531 w 508709"/>
                <a:gd name="connsiteY4-362" fmla="*/ 109784 h 680153"/>
                <a:gd name="connsiteX5-363" fmla="*/ 490619 w 508709"/>
                <a:gd name="connsiteY5-364" fmla="*/ 186482 h 680153"/>
                <a:gd name="connsiteX6-365" fmla="*/ 490602 w 508709"/>
                <a:gd name="connsiteY6-366" fmla="*/ 242568 h 680153"/>
                <a:gd name="connsiteX7-367" fmla="*/ 508709 w 508709"/>
                <a:gd name="connsiteY7-368" fmla="*/ 281800 h 680153"/>
                <a:gd name="connsiteX8-369" fmla="*/ 508709 w 508709"/>
                <a:gd name="connsiteY8-370" fmla="*/ 441745 h 680153"/>
                <a:gd name="connsiteX9-371" fmla="*/ 487584 w 508709"/>
                <a:gd name="connsiteY9-372" fmla="*/ 502101 h 680153"/>
                <a:gd name="connsiteX10-373" fmla="*/ 490602 w 508709"/>
                <a:gd name="connsiteY10-374" fmla="*/ 646956 h 680153"/>
                <a:gd name="connsiteX11-375" fmla="*/ 481549 w 508709"/>
                <a:gd name="connsiteY11-376" fmla="*/ 677135 h 680153"/>
                <a:gd name="connsiteX12-377" fmla="*/ 336693 w 508709"/>
                <a:gd name="connsiteY12-378" fmla="*/ 680153 h 680153"/>
                <a:gd name="connsiteX13-379" fmla="*/ 131481 w 508709"/>
                <a:gd name="connsiteY13-380" fmla="*/ 677135 h 680153"/>
                <a:gd name="connsiteX14-381" fmla="*/ 95267 w 508709"/>
                <a:gd name="connsiteY14-382" fmla="*/ 625832 h 680153"/>
                <a:gd name="connsiteX15-383" fmla="*/ 83196 w 508709"/>
                <a:gd name="connsiteY15-384" fmla="*/ 547368 h 680153"/>
                <a:gd name="connsiteX16-385" fmla="*/ 83196 w 508709"/>
                <a:gd name="connsiteY16-386" fmla="*/ 511154 h 680153"/>
                <a:gd name="connsiteX17-387" fmla="*/ 43964 w 508709"/>
                <a:gd name="connsiteY17-388" fmla="*/ 477958 h 680153"/>
                <a:gd name="connsiteX18-389" fmla="*/ 16804 w 508709"/>
                <a:gd name="connsiteY18-390" fmla="*/ 441745 h 680153"/>
                <a:gd name="connsiteX19-391" fmla="*/ 1715 w 508709"/>
                <a:gd name="connsiteY19-392" fmla="*/ 378370 h 680153"/>
                <a:gd name="connsiteX20-393" fmla="*/ 4733 w 508709"/>
                <a:gd name="connsiteY20-394" fmla="*/ 112802 h 680153"/>
                <a:gd name="connsiteX21-395" fmla="*/ 95267 w 508709"/>
                <a:gd name="connsiteY21-396" fmla="*/ 7178 h 680153"/>
                <a:gd name="connsiteX0-397" fmla="*/ 95267 w 508709"/>
                <a:gd name="connsiteY0-398" fmla="*/ 7178 h 680153"/>
                <a:gd name="connsiteX1-399" fmla="*/ 237105 w 508709"/>
                <a:gd name="connsiteY1-400" fmla="*/ 7178 h 680153"/>
                <a:gd name="connsiteX2-401" fmla="*/ 351782 w 508709"/>
                <a:gd name="connsiteY2-402" fmla="*/ 64517 h 680153"/>
                <a:gd name="connsiteX3-403" fmla="*/ 415453 w 508709"/>
                <a:gd name="connsiteY3-404" fmla="*/ 91974 h 680153"/>
                <a:gd name="connsiteX4-405" fmla="*/ 478531 w 508709"/>
                <a:gd name="connsiteY4-406" fmla="*/ 109784 h 680153"/>
                <a:gd name="connsiteX5-407" fmla="*/ 490619 w 508709"/>
                <a:gd name="connsiteY5-408" fmla="*/ 186482 h 680153"/>
                <a:gd name="connsiteX6-409" fmla="*/ 490602 w 508709"/>
                <a:gd name="connsiteY6-410" fmla="*/ 242568 h 680153"/>
                <a:gd name="connsiteX7-411" fmla="*/ 508709 w 508709"/>
                <a:gd name="connsiteY7-412" fmla="*/ 281800 h 680153"/>
                <a:gd name="connsiteX8-413" fmla="*/ 508709 w 508709"/>
                <a:gd name="connsiteY8-414" fmla="*/ 441745 h 680153"/>
                <a:gd name="connsiteX9-415" fmla="*/ 487584 w 508709"/>
                <a:gd name="connsiteY9-416" fmla="*/ 502101 h 680153"/>
                <a:gd name="connsiteX10-417" fmla="*/ 490602 w 508709"/>
                <a:gd name="connsiteY10-418" fmla="*/ 646956 h 680153"/>
                <a:gd name="connsiteX11-419" fmla="*/ 481549 w 508709"/>
                <a:gd name="connsiteY11-420" fmla="*/ 677135 h 680153"/>
                <a:gd name="connsiteX12-421" fmla="*/ 336693 w 508709"/>
                <a:gd name="connsiteY12-422" fmla="*/ 680153 h 680153"/>
                <a:gd name="connsiteX13-423" fmla="*/ 131481 w 508709"/>
                <a:gd name="connsiteY13-424" fmla="*/ 677135 h 680153"/>
                <a:gd name="connsiteX14-425" fmla="*/ 95267 w 508709"/>
                <a:gd name="connsiteY14-426" fmla="*/ 625832 h 680153"/>
                <a:gd name="connsiteX15-427" fmla="*/ 83196 w 508709"/>
                <a:gd name="connsiteY15-428" fmla="*/ 547368 h 680153"/>
                <a:gd name="connsiteX16-429" fmla="*/ 83196 w 508709"/>
                <a:gd name="connsiteY16-430" fmla="*/ 511154 h 680153"/>
                <a:gd name="connsiteX17-431" fmla="*/ 43964 w 508709"/>
                <a:gd name="connsiteY17-432" fmla="*/ 477958 h 680153"/>
                <a:gd name="connsiteX18-433" fmla="*/ 16804 w 508709"/>
                <a:gd name="connsiteY18-434" fmla="*/ 441745 h 680153"/>
                <a:gd name="connsiteX19-435" fmla="*/ 1715 w 508709"/>
                <a:gd name="connsiteY19-436" fmla="*/ 378370 h 680153"/>
                <a:gd name="connsiteX20-437" fmla="*/ 4733 w 508709"/>
                <a:gd name="connsiteY20-438" fmla="*/ 112802 h 680153"/>
                <a:gd name="connsiteX21-439" fmla="*/ 95267 w 508709"/>
                <a:gd name="connsiteY21-440" fmla="*/ 7178 h 680153"/>
                <a:gd name="connsiteX0-441" fmla="*/ 95267 w 508709"/>
                <a:gd name="connsiteY0-442" fmla="*/ 7178 h 680153"/>
                <a:gd name="connsiteX1-443" fmla="*/ 237105 w 508709"/>
                <a:gd name="connsiteY1-444" fmla="*/ 7178 h 680153"/>
                <a:gd name="connsiteX2-445" fmla="*/ 351782 w 508709"/>
                <a:gd name="connsiteY2-446" fmla="*/ 64517 h 680153"/>
                <a:gd name="connsiteX3-447" fmla="*/ 409104 w 508709"/>
                <a:gd name="connsiteY3-448" fmla="*/ 86532 h 680153"/>
                <a:gd name="connsiteX4-449" fmla="*/ 478531 w 508709"/>
                <a:gd name="connsiteY4-450" fmla="*/ 109784 h 680153"/>
                <a:gd name="connsiteX5-451" fmla="*/ 490619 w 508709"/>
                <a:gd name="connsiteY5-452" fmla="*/ 186482 h 680153"/>
                <a:gd name="connsiteX6-453" fmla="*/ 490602 w 508709"/>
                <a:gd name="connsiteY6-454" fmla="*/ 242568 h 680153"/>
                <a:gd name="connsiteX7-455" fmla="*/ 508709 w 508709"/>
                <a:gd name="connsiteY7-456" fmla="*/ 281800 h 680153"/>
                <a:gd name="connsiteX8-457" fmla="*/ 508709 w 508709"/>
                <a:gd name="connsiteY8-458" fmla="*/ 441745 h 680153"/>
                <a:gd name="connsiteX9-459" fmla="*/ 487584 w 508709"/>
                <a:gd name="connsiteY9-460" fmla="*/ 502101 h 680153"/>
                <a:gd name="connsiteX10-461" fmla="*/ 490602 w 508709"/>
                <a:gd name="connsiteY10-462" fmla="*/ 646956 h 680153"/>
                <a:gd name="connsiteX11-463" fmla="*/ 481549 w 508709"/>
                <a:gd name="connsiteY11-464" fmla="*/ 677135 h 680153"/>
                <a:gd name="connsiteX12-465" fmla="*/ 336693 w 508709"/>
                <a:gd name="connsiteY12-466" fmla="*/ 680153 h 680153"/>
                <a:gd name="connsiteX13-467" fmla="*/ 131481 w 508709"/>
                <a:gd name="connsiteY13-468" fmla="*/ 677135 h 680153"/>
                <a:gd name="connsiteX14-469" fmla="*/ 95267 w 508709"/>
                <a:gd name="connsiteY14-470" fmla="*/ 625832 h 680153"/>
                <a:gd name="connsiteX15-471" fmla="*/ 83196 w 508709"/>
                <a:gd name="connsiteY15-472" fmla="*/ 547368 h 680153"/>
                <a:gd name="connsiteX16-473" fmla="*/ 83196 w 508709"/>
                <a:gd name="connsiteY16-474" fmla="*/ 511154 h 680153"/>
                <a:gd name="connsiteX17-475" fmla="*/ 43964 w 508709"/>
                <a:gd name="connsiteY17-476" fmla="*/ 477958 h 680153"/>
                <a:gd name="connsiteX18-477" fmla="*/ 16804 w 508709"/>
                <a:gd name="connsiteY18-478" fmla="*/ 441745 h 680153"/>
                <a:gd name="connsiteX19-479" fmla="*/ 1715 w 508709"/>
                <a:gd name="connsiteY19-480" fmla="*/ 378370 h 680153"/>
                <a:gd name="connsiteX20-481" fmla="*/ 4733 w 508709"/>
                <a:gd name="connsiteY20-482" fmla="*/ 112802 h 680153"/>
                <a:gd name="connsiteX21-483" fmla="*/ 95267 w 508709"/>
                <a:gd name="connsiteY21-484" fmla="*/ 7178 h 680153"/>
                <a:gd name="connsiteX0-485" fmla="*/ 95267 w 508709"/>
                <a:gd name="connsiteY0-486" fmla="*/ 7178 h 680153"/>
                <a:gd name="connsiteX1-487" fmla="*/ 237105 w 508709"/>
                <a:gd name="connsiteY1-488" fmla="*/ 7178 h 680153"/>
                <a:gd name="connsiteX2-489" fmla="*/ 341805 w 508709"/>
                <a:gd name="connsiteY2-490" fmla="*/ 53633 h 680153"/>
                <a:gd name="connsiteX3-491" fmla="*/ 409104 w 508709"/>
                <a:gd name="connsiteY3-492" fmla="*/ 86532 h 680153"/>
                <a:gd name="connsiteX4-493" fmla="*/ 478531 w 508709"/>
                <a:gd name="connsiteY4-494" fmla="*/ 109784 h 680153"/>
                <a:gd name="connsiteX5-495" fmla="*/ 490619 w 508709"/>
                <a:gd name="connsiteY5-496" fmla="*/ 186482 h 680153"/>
                <a:gd name="connsiteX6-497" fmla="*/ 490602 w 508709"/>
                <a:gd name="connsiteY6-498" fmla="*/ 242568 h 680153"/>
                <a:gd name="connsiteX7-499" fmla="*/ 508709 w 508709"/>
                <a:gd name="connsiteY7-500" fmla="*/ 281800 h 680153"/>
                <a:gd name="connsiteX8-501" fmla="*/ 508709 w 508709"/>
                <a:gd name="connsiteY8-502" fmla="*/ 441745 h 680153"/>
                <a:gd name="connsiteX9-503" fmla="*/ 487584 w 508709"/>
                <a:gd name="connsiteY9-504" fmla="*/ 502101 h 680153"/>
                <a:gd name="connsiteX10-505" fmla="*/ 490602 w 508709"/>
                <a:gd name="connsiteY10-506" fmla="*/ 646956 h 680153"/>
                <a:gd name="connsiteX11-507" fmla="*/ 481549 w 508709"/>
                <a:gd name="connsiteY11-508" fmla="*/ 677135 h 680153"/>
                <a:gd name="connsiteX12-509" fmla="*/ 336693 w 508709"/>
                <a:gd name="connsiteY12-510" fmla="*/ 680153 h 680153"/>
                <a:gd name="connsiteX13-511" fmla="*/ 131481 w 508709"/>
                <a:gd name="connsiteY13-512" fmla="*/ 677135 h 680153"/>
                <a:gd name="connsiteX14-513" fmla="*/ 95267 w 508709"/>
                <a:gd name="connsiteY14-514" fmla="*/ 625832 h 680153"/>
                <a:gd name="connsiteX15-515" fmla="*/ 83196 w 508709"/>
                <a:gd name="connsiteY15-516" fmla="*/ 547368 h 680153"/>
                <a:gd name="connsiteX16-517" fmla="*/ 83196 w 508709"/>
                <a:gd name="connsiteY16-518" fmla="*/ 511154 h 680153"/>
                <a:gd name="connsiteX17-519" fmla="*/ 43964 w 508709"/>
                <a:gd name="connsiteY17-520" fmla="*/ 477958 h 680153"/>
                <a:gd name="connsiteX18-521" fmla="*/ 16804 w 508709"/>
                <a:gd name="connsiteY18-522" fmla="*/ 441745 h 680153"/>
                <a:gd name="connsiteX19-523" fmla="*/ 1715 w 508709"/>
                <a:gd name="connsiteY19-524" fmla="*/ 378370 h 680153"/>
                <a:gd name="connsiteX20-525" fmla="*/ 4733 w 508709"/>
                <a:gd name="connsiteY20-526" fmla="*/ 112802 h 680153"/>
                <a:gd name="connsiteX21-527" fmla="*/ 95267 w 508709"/>
                <a:gd name="connsiteY21-528" fmla="*/ 7178 h 680153"/>
                <a:gd name="connsiteX0-529" fmla="*/ 95267 w 510523"/>
                <a:gd name="connsiteY0-530" fmla="*/ 7178 h 680153"/>
                <a:gd name="connsiteX1-531" fmla="*/ 237105 w 510523"/>
                <a:gd name="connsiteY1-532" fmla="*/ 7178 h 680153"/>
                <a:gd name="connsiteX2-533" fmla="*/ 341805 w 510523"/>
                <a:gd name="connsiteY2-534" fmla="*/ 53633 h 680153"/>
                <a:gd name="connsiteX3-535" fmla="*/ 409104 w 510523"/>
                <a:gd name="connsiteY3-536" fmla="*/ 86532 h 680153"/>
                <a:gd name="connsiteX4-537" fmla="*/ 478531 w 510523"/>
                <a:gd name="connsiteY4-538" fmla="*/ 109784 h 680153"/>
                <a:gd name="connsiteX5-539" fmla="*/ 490619 w 510523"/>
                <a:gd name="connsiteY5-540" fmla="*/ 186482 h 680153"/>
                <a:gd name="connsiteX6-541" fmla="*/ 490602 w 510523"/>
                <a:gd name="connsiteY6-542" fmla="*/ 242568 h 680153"/>
                <a:gd name="connsiteX7-543" fmla="*/ 510523 w 510523"/>
                <a:gd name="connsiteY7-544" fmla="*/ 294498 h 680153"/>
                <a:gd name="connsiteX8-545" fmla="*/ 508709 w 510523"/>
                <a:gd name="connsiteY8-546" fmla="*/ 441745 h 680153"/>
                <a:gd name="connsiteX9-547" fmla="*/ 487584 w 510523"/>
                <a:gd name="connsiteY9-548" fmla="*/ 502101 h 680153"/>
                <a:gd name="connsiteX10-549" fmla="*/ 490602 w 510523"/>
                <a:gd name="connsiteY10-550" fmla="*/ 646956 h 680153"/>
                <a:gd name="connsiteX11-551" fmla="*/ 481549 w 510523"/>
                <a:gd name="connsiteY11-552" fmla="*/ 677135 h 680153"/>
                <a:gd name="connsiteX12-553" fmla="*/ 336693 w 510523"/>
                <a:gd name="connsiteY12-554" fmla="*/ 680153 h 680153"/>
                <a:gd name="connsiteX13-555" fmla="*/ 131481 w 510523"/>
                <a:gd name="connsiteY13-556" fmla="*/ 677135 h 680153"/>
                <a:gd name="connsiteX14-557" fmla="*/ 95267 w 510523"/>
                <a:gd name="connsiteY14-558" fmla="*/ 625832 h 680153"/>
                <a:gd name="connsiteX15-559" fmla="*/ 83196 w 510523"/>
                <a:gd name="connsiteY15-560" fmla="*/ 547368 h 680153"/>
                <a:gd name="connsiteX16-561" fmla="*/ 83196 w 510523"/>
                <a:gd name="connsiteY16-562" fmla="*/ 511154 h 680153"/>
                <a:gd name="connsiteX17-563" fmla="*/ 43964 w 510523"/>
                <a:gd name="connsiteY17-564" fmla="*/ 477958 h 680153"/>
                <a:gd name="connsiteX18-565" fmla="*/ 16804 w 510523"/>
                <a:gd name="connsiteY18-566" fmla="*/ 441745 h 680153"/>
                <a:gd name="connsiteX19-567" fmla="*/ 1715 w 510523"/>
                <a:gd name="connsiteY19-568" fmla="*/ 378370 h 680153"/>
                <a:gd name="connsiteX20-569" fmla="*/ 4733 w 510523"/>
                <a:gd name="connsiteY20-570" fmla="*/ 112802 h 680153"/>
                <a:gd name="connsiteX21-571" fmla="*/ 95267 w 510523"/>
                <a:gd name="connsiteY21-572" fmla="*/ 7178 h 680153"/>
                <a:gd name="connsiteX0-573" fmla="*/ 95267 w 510523"/>
                <a:gd name="connsiteY0-574" fmla="*/ 7178 h 680153"/>
                <a:gd name="connsiteX1-575" fmla="*/ 237105 w 510523"/>
                <a:gd name="connsiteY1-576" fmla="*/ 7178 h 680153"/>
                <a:gd name="connsiteX2-577" fmla="*/ 341805 w 510523"/>
                <a:gd name="connsiteY2-578" fmla="*/ 53633 h 680153"/>
                <a:gd name="connsiteX3-579" fmla="*/ 409104 w 510523"/>
                <a:gd name="connsiteY3-580" fmla="*/ 86532 h 680153"/>
                <a:gd name="connsiteX4-581" fmla="*/ 478531 w 510523"/>
                <a:gd name="connsiteY4-582" fmla="*/ 109784 h 680153"/>
                <a:gd name="connsiteX5-583" fmla="*/ 490619 w 510523"/>
                <a:gd name="connsiteY5-584" fmla="*/ 186482 h 680153"/>
                <a:gd name="connsiteX6-585" fmla="*/ 490602 w 510523"/>
                <a:gd name="connsiteY6-586" fmla="*/ 242568 h 680153"/>
                <a:gd name="connsiteX7-587" fmla="*/ 510523 w 510523"/>
                <a:gd name="connsiteY7-588" fmla="*/ 294498 h 680153"/>
                <a:gd name="connsiteX8-589" fmla="*/ 508709 w 510523"/>
                <a:gd name="connsiteY8-590" fmla="*/ 441745 h 680153"/>
                <a:gd name="connsiteX9-591" fmla="*/ 487584 w 510523"/>
                <a:gd name="connsiteY9-592" fmla="*/ 502101 h 680153"/>
                <a:gd name="connsiteX10-593" fmla="*/ 490602 w 510523"/>
                <a:gd name="connsiteY10-594" fmla="*/ 646956 h 680153"/>
                <a:gd name="connsiteX11-595" fmla="*/ 481549 w 510523"/>
                <a:gd name="connsiteY11-596" fmla="*/ 677135 h 680153"/>
                <a:gd name="connsiteX12-597" fmla="*/ 336693 w 510523"/>
                <a:gd name="connsiteY12-598" fmla="*/ 680153 h 680153"/>
                <a:gd name="connsiteX13-599" fmla="*/ 131481 w 510523"/>
                <a:gd name="connsiteY13-600" fmla="*/ 677135 h 680153"/>
                <a:gd name="connsiteX14-601" fmla="*/ 95267 w 510523"/>
                <a:gd name="connsiteY14-602" fmla="*/ 625832 h 680153"/>
                <a:gd name="connsiteX15-603" fmla="*/ 83196 w 510523"/>
                <a:gd name="connsiteY15-604" fmla="*/ 547368 h 680153"/>
                <a:gd name="connsiteX16-605" fmla="*/ 83196 w 510523"/>
                <a:gd name="connsiteY16-606" fmla="*/ 511154 h 680153"/>
                <a:gd name="connsiteX17-607" fmla="*/ 43964 w 510523"/>
                <a:gd name="connsiteY17-608" fmla="*/ 477958 h 680153"/>
                <a:gd name="connsiteX18-609" fmla="*/ 16804 w 510523"/>
                <a:gd name="connsiteY18-610" fmla="*/ 441745 h 680153"/>
                <a:gd name="connsiteX19-611" fmla="*/ 1715 w 510523"/>
                <a:gd name="connsiteY19-612" fmla="*/ 378370 h 680153"/>
                <a:gd name="connsiteX20-613" fmla="*/ 4733 w 510523"/>
                <a:gd name="connsiteY20-614" fmla="*/ 112802 h 680153"/>
                <a:gd name="connsiteX21-615" fmla="*/ 95267 w 510523"/>
                <a:gd name="connsiteY21-616" fmla="*/ 7178 h 680153"/>
                <a:gd name="connsiteX0-617" fmla="*/ 95267 w 512384"/>
                <a:gd name="connsiteY0-618" fmla="*/ 7178 h 680153"/>
                <a:gd name="connsiteX1-619" fmla="*/ 237105 w 512384"/>
                <a:gd name="connsiteY1-620" fmla="*/ 7178 h 680153"/>
                <a:gd name="connsiteX2-621" fmla="*/ 341805 w 512384"/>
                <a:gd name="connsiteY2-622" fmla="*/ 53633 h 680153"/>
                <a:gd name="connsiteX3-623" fmla="*/ 409104 w 512384"/>
                <a:gd name="connsiteY3-624" fmla="*/ 86532 h 680153"/>
                <a:gd name="connsiteX4-625" fmla="*/ 478531 w 512384"/>
                <a:gd name="connsiteY4-626" fmla="*/ 109784 h 680153"/>
                <a:gd name="connsiteX5-627" fmla="*/ 490619 w 512384"/>
                <a:gd name="connsiteY5-628" fmla="*/ 186482 h 680153"/>
                <a:gd name="connsiteX6-629" fmla="*/ 490602 w 512384"/>
                <a:gd name="connsiteY6-630" fmla="*/ 242568 h 680153"/>
                <a:gd name="connsiteX7-631" fmla="*/ 510523 w 512384"/>
                <a:gd name="connsiteY7-632" fmla="*/ 294498 h 680153"/>
                <a:gd name="connsiteX8-633" fmla="*/ 508709 w 512384"/>
                <a:gd name="connsiteY8-634" fmla="*/ 441745 h 680153"/>
                <a:gd name="connsiteX9-635" fmla="*/ 487584 w 512384"/>
                <a:gd name="connsiteY9-636" fmla="*/ 502101 h 680153"/>
                <a:gd name="connsiteX10-637" fmla="*/ 490602 w 512384"/>
                <a:gd name="connsiteY10-638" fmla="*/ 646956 h 680153"/>
                <a:gd name="connsiteX11-639" fmla="*/ 481549 w 512384"/>
                <a:gd name="connsiteY11-640" fmla="*/ 677135 h 680153"/>
                <a:gd name="connsiteX12-641" fmla="*/ 336693 w 512384"/>
                <a:gd name="connsiteY12-642" fmla="*/ 680153 h 680153"/>
                <a:gd name="connsiteX13-643" fmla="*/ 131481 w 512384"/>
                <a:gd name="connsiteY13-644" fmla="*/ 677135 h 680153"/>
                <a:gd name="connsiteX14-645" fmla="*/ 95267 w 512384"/>
                <a:gd name="connsiteY14-646" fmla="*/ 625832 h 680153"/>
                <a:gd name="connsiteX15-647" fmla="*/ 83196 w 512384"/>
                <a:gd name="connsiteY15-648" fmla="*/ 547368 h 680153"/>
                <a:gd name="connsiteX16-649" fmla="*/ 83196 w 512384"/>
                <a:gd name="connsiteY16-650" fmla="*/ 511154 h 680153"/>
                <a:gd name="connsiteX17-651" fmla="*/ 43964 w 512384"/>
                <a:gd name="connsiteY17-652" fmla="*/ 477958 h 680153"/>
                <a:gd name="connsiteX18-653" fmla="*/ 16804 w 512384"/>
                <a:gd name="connsiteY18-654" fmla="*/ 441745 h 680153"/>
                <a:gd name="connsiteX19-655" fmla="*/ 1715 w 512384"/>
                <a:gd name="connsiteY19-656" fmla="*/ 378370 h 680153"/>
                <a:gd name="connsiteX20-657" fmla="*/ 4733 w 512384"/>
                <a:gd name="connsiteY20-658" fmla="*/ 112802 h 680153"/>
                <a:gd name="connsiteX21-659" fmla="*/ 95267 w 512384"/>
                <a:gd name="connsiteY21-660" fmla="*/ 7178 h 680153"/>
                <a:gd name="connsiteX0-661" fmla="*/ 95267 w 513459"/>
                <a:gd name="connsiteY0-662" fmla="*/ 7178 h 680153"/>
                <a:gd name="connsiteX1-663" fmla="*/ 237105 w 513459"/>
                <a:gd name="connsiteY1-664" fmla="*/ 7178 h 680153"/>
                <a:gd name="connsiteX2-665" fmla="*/ 341805 w 513459"/>
                <a:gd name="connsiteY2-666" fmla="*/ 53633 h 680153"/>
                <a:gd name="connsiteX3-667" fmla="*/ 409104 w 513459"/>
                <a:gd name="connsiteY3-668" fmla="*/ 86532 h 680153"/>
                <a:gd name="connsiteX4-669" fmla="*/ 478531 w 513459"/>
                <a:gd name="connsiteY4-670" fmla="*/ 109784 h 680153"/>
                <a:gd name="connsiteX5-671" fmla="*/ 490619 w 513459"/>
                <a:gd name="connsiteY5-672" fmla="*/ 186482 h 680153"/>
                <a:gd name="connsiteX6-673" fmla="*/ 490602 w 513459"/>
                <a:gd name="connsiteY6-674" fmla="*/ 242568 h 680153"/>
                <a:gd name="connsiteX7-675" fmla="*/ 510523 w 513459"/>
                <a:gd name="connsiteY7-676" fmla="*/ 294498 h 680153"/>
                <a:gd name="connsiteX8-677" fmla="*/ 508709 w 513459"/>
                <a:gd name="connsiteY8-678" fmla="*/ 441745 h 680153"/>
                <a:gd name="connsiteX9-679" fmla="*/ 487584 w 513459"/>
                <a:gd name="connsiteY9-680" fmla="*/ 502101 h 680153"/>
                <a:gd name="connsiteX10-681" fmla="*/ 490602 w 513459"/>
                <a:gd name="connsiteY10-682" fmla="*/ 646956 h 680153"/>
                <a:gd name="connsiteX11-683" fmla="*/ 481549 w 513459"/>
                <a:gd name="connsiteY11-684" fmla="*/ 677135 h 680153"/>
                <a:gd name="connsiteX12-685" fmla="*/ 336693 w 513459"/>
                <a:gd name="connsiteY12-686" fmla="*/ 680153 h 680153"/>
                <a:gd name="connsiteX13-687" fmla="*/ 131481 w 513459"/>
                <a:gd name="connsiteY13-688" fmla="*/ 677135 h 680153"/>
                <a:gd name="connsiteX14-689" fmla="*/ 95267 w 513459"/>
                <a:gd name="connsiteY14-690" fmla="*/ 625832 h 680153"/>
                <a:gd name="connsiteX15-691" fmla="*/ 83196 w 513459"/>
                <a:gd name="connsiteY15-692" fmla="*/ 547368 h 680153"/>
                <a:gd name="connsiteX16-693" fmla="*/ 83196 w 513459"/>
                <a:gd name="connsiteY16-694" fmla="*/ 511154 h 680153"/>
                <a:gd name="connsiteX17-695" fmla="*/ 43964 w 513459"/>
                <a:gd name="connsiteY17-696" fmla="*/ 477958 h 680153"/>
                <a:gd name="connsiteX18-697" fmla="*/ 16804 w 513459"/>
                <a:gd name="connsiteY18-698" fmla="*/ 441745 h 680153"/>
                <a:gd name="connsiteX19-699" fmla="*/ 1715 w 513459"/>
                <a:gd name="connsiteY19-700" fmla="*/ 378370 h 680153"/>
                <a:gd name="connsiteX20-701" fmla="*/ 4733 w 513459"/>
                <a:gd name="connsiteY20-702" fmla="*/ 112802 h 680153"/>
                <a:gd name="connsiteX21-703" fmla="*/ 95267 w 513459"/>
                <a:gd name="connsiteY21-704" fmla="*/ 7178 h 680153"/>
                <a:gd name="connsiteX0-705" fmla="*/ 95267 w 513459"/>
                <a:gd name="connsiteY0-706" fmla="*/ 7178 h 680153"/>
                <a:gd name="connsiteX1-707" fmla="*/ 237105 w 513459"/>
                <a:gd name="connsiteY1-708" fmla="*/ 7178 h 680153"/>
                <a:gd name="connsiteX2-709" fmla="*/ 341805 w 513459"/>
                <a:gd name="connsiteY2-710" fmla="*/ 53633 h 680153"/>
                <a:gd name="connsiteX3-711" fmla="*/ 409104 w 513459"/>
                <a:gd name="connsiteY3-712" fmla="*/ 86532 h 680153"/>
                <a:gd name="connsiteX4-713" fmla="*/ 478531 w 513459"/>
                <a:gd name="connsiteY4-714" fmla="*/ 109784 h 680153"/>
                <a:gd name="connsiteX5-715" fmla="*/ 490619 w 513459"/>
                <a:gd name="connsiteY5-716" fmla="*/ 186482 h 680153"/>
                <a:gd name="connsiteX6-717" fmla="*/ 490602 w 513459"/>
                <a:gd name="connsiteY6-718" fmla="*/ 242568 h 680153"/>
                <a:gd name="connsiteX7-719" fmla="*/ 510523 w 513459"/>
                <a:gd name="connsiteY7-720" fmla="*/ 294498 h 680153"/>
                <a:gd name="connsiteX8-721" fmla="*/ 508709 w 513459"/>
                <a:gd name="connsiteY8-722" fmla="*/ 441745 h 680153"/>
                <a:gd name="connsiteX9-723" fmla="*/ 487584 w 513459"/>
                <a:gd name="connsiteY9-724" fmla="*/ 502101 h 680153"/>
                <a:gd name="connsiteX10-725" fmla="*/ 490602 w 513459"/>
                <a:gd name="connsiteY10-726" fmla="*/ 646956 h 680153"/>
                <a:gd name="connsiteX11-727" fmla="*/ 481549 w 513459"/>
                <a:gd name="connsiteY11-728" fmla="*/ 677135 h 680153"/>
                <a:gd name="connsiteX12-729" fmla="*/ 336693 w 513459"/>
                <a:gd name="connsiteY12-730" fmla="*/ 680153 h 680153"/>
                <a:gd name="connsiteX13-731" fmla="*/ 131481 w 513459"/>
                <a:gd name="connsiteY13-732" fmla="*/ 677135 h 680153"/>
                <a:gd name="connsiteX14-733" fmla="*/ 95267 w 513459"/>
                <a:gd name="connsiteY14-734" fmla="*/ 625832 h 680153"/>
                <a:gd name="connsiteX15-735" fmla="*/ 83196 w 513459"/>
                <a:gd name="connsiteY15-736" fmla="*/ 547368 h 680153"/>
                <a:gd name="connsiteX16-737" fmla="*/ 83196 w 513459"/>
                <a:gd name="connsiteY16-738" fmla="*/ 511154 h 680153"/>
                <a:gd name="connsiteX17-739" fmla="*/ 43964 w 513459"/>
                <a:gd name="connsiteY17-740" fmla="*/ 477958 h 680153"/>
                <a:gd name="connsiteX18-741" fmla="*/ 16804 w 513459"/>
                <a:gd name="connsiteY18-742" fmla="*/ 441745 h 680153"/>
                <a:gd name="connsiteX19-743" fmla="*/ 1715 w 513459"/>
                <a:gd name="connsiteY19-744" fmla="*/ 378370 h 680153"/>
                <a:gd name="connsiteX20-745" fmla="*/ 4733 w 513459"/>
                <a:gd name="connsiteY20-746" fmla="*/ 112802 h 680153"/>
                <a:gd name="connsiteX21-747" fmla="*/ 95267 w 513459"/>
                <a:gd name="connsiteY21-748" fmla="*/ 7178 h 680153"/>
                <a:gd name="connsiteX0-749" fmla="*/ 95267 w 513459"/>
                <a:gd name="connsiteY0-750" fmla="*/ 7178 h 680153"/>
                <a:gd name="connsiteX1-751" fmla="*/ 237105 w 513459"/>
                <a:gd name="connsiteY1-752" fmla="*/ 7178 h 680153"/>
                <a:gd name="connsiteX2-753" fmla="*/ 341805 w 513459"/>
                <a:gd name="connsiteY2-754" fmla="*/ 53633 h 680153"/>
                <a:gd name="connsiteX3-755" fmla="*/ 409104 w 513459"/>
                <a:gd name="connsiteY3-756" fmla="*/ 86532 h 680153"/>
                <a:gd name="connsiteX4-757" fmla="*/ 472182 w 513459"/>
                <a:gd name="connsiteY4-758" fmla="*/ 115226 h 680153"/>
                <a:gd name="connsiteX5-759" fmla="*/ 490619 w 513459"/>
                <a:gd name="connsiteY5-760" fmla="*/ 186482 h 680153"/>
                <a:gd name="connsiteX6-761" fmla="*/ 490602 w 513459"/>
                <a:gd name="connsiteY6-762" fmla="*/ 242568 h 680153"/>
                <a:gd name="connsiteX7-763" fmla="*/ 510523 w 513459"/>
                <a:gd name="connsiteY7-764" fmla="*/ 294498 h 680153"/>
                <a:gd name="connsiteX8-765" fmla="*/ 508709 w 513459"/>
                <a:gd name="connsiteY8-766" fmla="*/ 441745 h 680153"/>
                <a:gd name="connsiteX9-767" fmla="*/ 487584 w 513459"/>
                <a:gd name="connsiteY9-768" fmla="*/ 502101 h 680153"/>
                <a:gd name="connsiteX10-769" fmla="*/ 490602 w 513459"/>
                <a:gd name="connsiteY10-770" fmla="*/ 646956 h 680153"/>
                <a:gd name="connsiteX11-771" fmla="*/ 481549 w 513459"/>
                <a:gd name="connsiteY11-772" fmla="*/ 677135 h 680153"/>
                <a:gd name="connsiteX12-773" fmla="*/ 336693 w 513459"/>
                <a:gd name="connsiteY12-774" fmla="*/ 680153 h 680153"/>
                <a:gd name="connsiteX13-775" fmla="*/ 131481 w 513459"/>
                <a:gd name="connsiteY13-776" fmla="*/ 677135 h 680153"/>
                <a:gd name="connsiteX14-777" fmla="*/ 95267 w 513459"/>
                <a:gd name="connsiteY14-778" fmla="*/ 625832 h 680153"/>
                <a:gd name="connsiteX15-779" fmla="*/ 83196 w 513459"/>
                <a:gd name="connsiteY15-780" fmla="*/ 547368 h 680153"/>
                <a:gd name="connsiteX16-781" fmla="*/ 83196 w 513459"/>
                <a:gd name="connsiteY16-782" fmla="*/ 511154 h 680153"/>
                <a:gd name="connsiteX17-783" fmla="*/ 43964 w 513459"/>
                <a:gd name="connsiteY17-784" fmla="*/ 477958 h 680153"/>
                <a:gd name="connsiteX18-785" fmla="*/ 16804 w 513459"/>
                <a:gd name="connsiteY18-786" fmla="*/ 441745 h 680153"/>
                <a:gd name="connsiteX19-787" fmla="*/ 1715 w 513459"/>
                <a:gd name="connsiteY19-788" fmla="*/ 378370 h 680153"/>
                <a:gd name="connsiteX20-789" fmla="*/ 4733 w 513459"/>
                <a:gd name="connsiteY20-790" fmla="*/ 112802 h 680153"/>
                <a:gd name="connsiteX21-791" fmla="*/ 95267 w 513459"/>
                <a:gd name="connsiteY21-792" fmla="*/ 7178 h 680153"/>
                <a:gd name="connsiteX0-793" fmla="*/ 95267 w 513459"/>
                <a:gd name="connsiteY0-794" fmla="*/ 7178 h 680153"/>
                <a:gd name="connsiteX1-795" fmla="*/ 237105 w 513459"/>
                <a:gd name="connsiteY1-796" fmla="*/ 7178 h 680153"/>
                <a:gd name="connsiteX2-797" fmla="*/ 341805 w 513459"/>
                <a:gd name="connsiteY2-798" fmla="*/ 53633 h 680153"/>
                <a:gd name="connsiteX3-799" fmla="*/ 409104 w 513459"/>
                <a:gd name="connsiteY3-800" fmla="*/ 86532 h 680153"/>
                <a:gd name="connsiteX4-801" fmla="*/ 472182 w 513459"/>
                <a:gd name="connsiteY4-802" fmla="*/ 115226 h 680153"/>
                <a:gd name="connsiteX5-803" fmla="*/ 490619 w 513459"/>
                <a:gd name="connsiteY5-804" fmla="*/ 186482 h 680153"/>
                <a:gd name="connsiteX6-805" fmla="*/ 490602 w 513459"/>
                <a:gd name="connsiteY6-806" fmla="*/ 242568 h 680153"/>
                <a:gd name="connsiteX7-807" fmla="*/ 510523 w 513459"/>
                <a:gd name="connsiteY7-808" fmla="*/ 294498 h 680153"/>
                <a:gd name="connsiteX8-809" fmla="*/ 508709 w 513459"/>
                <a:gd name="connsiteY8-810" fmla="*/ 441745 h 680153"/>
                <a:gd name="connsiteX9-811" fmla="*/ 487584 w 513459"/>
                <a:gd name="connsiteY9-812" fmla="*/ 502101 h 680153"/>
                <a:gd name="connsiteX10-813" fmla="*/ 490602 w 513459"/>
                <a:gd name="connsiteY10-814" fmla="*/ 646956 h 680153"/>
                <a:gd name="connsiteX11-815" fmla="*/ 481549 w 513459"/>
                <a:gd name="connsiteY11-816" fmla="*/ 677135 h 680153"/>
                <a:gd name="connsiteX12-817" fmla="*/ 336693 w 513459"/>
                <a:gd name="connsiteY12-818" fmla="*/ 680153 h 680153"/>
                <a:gd name="connsiteX13-819" fmla="*/ 131481 w 513459"/>
                <a:gd name="connsiteY13-820" fmla="*/ 677135 h 680153"/>
                <a:gd name="connsiteX14-821" fmla="*/ 95267 w 513459"/>
                <a:gd name="connsiteY14-822" fmla="*/ 625832 h 680153"/>
                <a:gd name="connsiteX15-823" fmla="*/ 83196 w 513459"/>
                <a:gd name="connsiteY15-824" fmla="*/ 547368 h 680153"/>
                <a:gd name="connsiteX16-825" fmla="*/ 83196 w 513459"/>
                <a:gd name="connsiteY16-826" fmla="*/ 511154 h 680153"/>
                <a:gd name="connsiteX17-827" fmla="*/ 43964 w 513459"/>
                <a:gd name="connsiteY17-828" fmla="*/ 477958 h 680153"/>
                <a:gd name="connsiteX18-829" fmla="*/ 16804 w 513459"/>
                <a:gd name="connsiteY18-830" fmla="*/ 441745 h 680153"/>
                <a:gd name="connsiteX19-831" fmla="*/ 1715 w 513459"/>
                <a:gd name="connsiteY19-832" fmla="*/ 378370 h 680153"/>
                <a:gd name="connsiteX20-833" fmla="*/ 4733 w 513459"/>
                <a:gd name="connsiteY20-834" fmla="*/ 112802 h 680153"/>
                <a:gd name="connsiteX21-835" fmla="*/ 95267 w 513459"/>
                <a:gd name="connsiteY21-836" fmla="*/ 7178 h 680153"/>
                <a:gd name="connsiteX0-837" fmla="*/ 95267 w 513459"/>
                <a:gd name="connsiteY0-838" fmla="*/ 7178 h 680153"/>
                <a:gd name="connsiteX1-839" fmla="*/ 237105 w 513459"/>
                <a:gd name="connsiteY1-840" fmla="*/ 7178 h 680153"/>
                <a:gd name="connsiteX2-841" fmla="*/ 341805 w 513459"/>
                <a:gd name="connsiteY2-842" fmla="*/ 53633 h 680153"/>
                <a:gd name="connsiteX3-843" fmla="*/ 409104 w 513459"/>
                <a:gd name="connsiteY3-844" fmla="*/ 86532 h 680153"/>
                <a:gd name="connsiteX4-845" fmla="*/ 472182 w 513459"/>
                <a:gd name="connsiteY4-846" fmla="*/ 115226 h 680153"/>
                <a:gd name="connsiteX5-847" fmla="*/ 490619 w 513459"/>
                <a:gd name="connsiteY5-848" fmla="*/ 186482 h 680153"/>
                <a:gd name="connsiteX6-849" fmla="*/ 490602 w 513459"/>
                <a:gd name="connsiteY6-850" fmla="*/ 242568 h 680153"/>
                <a:gd name="connsiteX7-851" fmla="*/ 510523 w 513459"/>
                <a:gd name="connsiteY7-852" fmla="*/ 294498 h 680153"/>
                <a:gd name="connsiteX8-853" fmla="*/ 508709 w 513459"/>
                <a:gd name="connsiteY8-854" fmla="*/ 441745 h 680153"/>
                <a:gd name="connsiteX9-855" fmla="*/ 487584 w 513459"/>
                <a:gd name="connsiteY9-856" fmla="*/ 502101 h 680153"/>
                <a:gd name="connsiteX10-857" fmla="*/ 490602 w 513459"/>
                <a:gd name="connsiteY10-858" fmla="*/ 646956 h 680153"/>
                <a:gd name="connsiteX11-859" fmla="*/ 481549 w 513459"/>
                <a:gd name="connsiteY11-860" fmla="*/ 677135 h 680153"/>
                <a:gd name="connsiteX12-861" fmla="*/ 336693 w 513459"/>
                <a:gd name="connsiteY12-862" fmla="*/ 680153 h 680153"/>
                <a:gd name="connsiteX13-863" fmla="*/ 131481 w 513459"/>
                <a:gd name="connsiteY13-864" fmla="*/ 677135 h 680153"/>
                <a:gd name="connsiteX14-865" fmla="*/ 95267 w 513459"/>
                <a:gd name="connsiteY14-866" fmla="*/ 625832 h 680153"/>
                <a:gd name="connsiteX15-867" fmla="*/ 83196 w 513459"/>
                <a:gd name="connsiteY15-868" fmla="*/ 547368 h 680153"/>
                <a:gd name="connsiteX16-869" fmla="*/ 83196 w 513459"/>
                <a:gd name="connsiteY16-870" fmla="*/ 511154 h 680153"/>
                <a:gd name="connsiteX17-871" fmla="*/ 43964 w 513459"/>
                <a:gd name="connsiteY17-872" fmla="*/ 477958 h 680153"/>
                <a:gd name="connsiteX18-873" fmla="*/ 16804 w 513459"/>
                <a:gd name="connsiteY18-874" fmla="*/ 441745 h 680153"/>
                <a:gd name="connsiteX19-875" fmla="*/ 1715 w 513459"/>
                <a:gd name="connsiteY19-876" fmla="*/ 378370 h 680153"/>
                <a:gd name="connsiteX20-877" fmla="*/ 4733 w 513459"/>
                <a:gd name="connsiteY20-878" fmla="*/ 112802 h 680153"/>
                <a:gd name="connsiteX21-879" fmla="*/ 95267 w 513459"/>
                <a:gd name="connsiteY21-880" fmla="*/ 7178 h 680153"/>
                <a:gd name="connsiteX0-881" fmla="*/ 95267 w 513459"/>
                <a:gd name="connsiteY0-882" fmla="*/ 7178 h 680153"/>
                <a:gd name="connsiteX1-883" fmla="*/ 237105 w 513459"/>
                <a:gd name="connsiteY1-884" fmla="*/ 7178 h 680153"/>
                <a:gd name="connsiteX2-885" fmla="*/ 341805 w 513459"/>
                <a:gd name="connsiteY2-886" fmla="*/ 53633 h 680153"/>
                <a:gd name="connsiteX3-887" fmla="*/ 409104 w 513459"/>
                <a:gd name="connsiteY3-888" fmla="*/ 86532 h 680153"/>
                <a:gd name="connsiteX4-889" fmla="*/ 463112 w 513459"/>
                <a:gd name="connsiteY4-890" fmla="*/ 136993 h 680153"/>
                <a:gd name="connsiteX5-891" fmla="*/ 490619 w 513459"/>
                <a:gd name="connsiteY5-892" fmla="*/ 186482 h 680153"/>
                <a:gd name="connsiteX6-893" fmla="*/ 490602 w 513459"/>
                <a:gd name="connsiteY6-894" fmla="*/ 242568 h 680153"/>
                <a:gd name="connsiteX7-895" fmla="*/ 510523 w 513459"/>
                <a:gd name="connsiteY7-896" fmla="*/ 294498 h 680153"/>
                <a:gd name="connsiteX8-897" fmla="*/ 508709 w 513459"/>
                <a:gd name="connsiteY8-898" fmla="*/ 441745 h 680153"/>
                <a:gd name="connsiteX9-899" fmla="*/ 487584 w 513459"/>
                <a:gd name="connsiteY9-900" fmla="*/ 502101 h 680153"/>
                <a:gd name="connsiteX10-901" fmla="*/ 490602 w 513459"/>
                <a:gd name="connsiteY10-902" fmla="*/ 646956 h 680153"/>
                <a:gd name="connsiteX11-903" fmla="*/ 481549 w 513459"/>
                <a:gd name="connsiteY11-904" fmla="*/ 677135 h 680153"/>
                <a:gd name="connsiteX12-905" fmla="*/ 336693 w 513459"/>
                <a:gd name="connsiteY12-906" fmla="*/ 680153 h 680153"/>
                <a:gd name="connsiteX13-907" fmla="*/ 131481 w 513459"/>
                <a:gd name="connsiteY13-908" fmla="*/ 677135 h 680153"/>
                <a:gd name="connsiteX14-909" fmla="*/ 95267 w 513459"/>
                <a:gd name="connsiteY14-910" fmla="*/ 625832 h 680153"/>
                <a:gd name="connsiteX15-911" fmla="*/ 83196 w 513459"/>
                <a:gd name="connsiteY15-912" fmla="*/ 547368 h 680153"/>
                <a:gd name="connsiteX16-913" fmla="*/ 83196 w 513459"/>
                <a:gd name="connsiteY16-914" fmla="*/ 511154 h 680153"/>
                <a:gd name="connsiteX17-915" fmla="*/ 43964 w 513459"/>
                <a:gd name="connsiteY17-916" fmla="*/ 477958 h 680153"/>
                <a:gd name="connsiteX18-917" fmla="*/ 16804 w 513459"/>
                <a:gd name="connsiteY18-918" fmla="*/ 441745 h 680153"/>
                <a:gd name="connsiteX19-919" fmla="*/ 1715 w 513459"/>
                <a:gd name="connsiteY19-920" fmla="*/ 378370 h 680153"/>
                <a:gd name="connsiteX20-921" fmla="*/ 4733 w 513459"/>
                <a:gd name="connsiteY20-922" fmla="*/ 112802 h 680153"/>
                <a:gd name="connsiteX21-923" fmla="*/ 95267 w 513459"/>
                <a:gd name="connsiteY21-924" fmla="*/ 7178 h 680153"/>
                <a:gd name="connsiteX0-925" fmla="*/ 95267 w 513459"/>
                <a:gd name="connsiteY0-926" fmla="*/ 7178 h 680153"/>
                <a:gd name="connsiteX1-927" fmla="*/ 237105 w 513459"/>
                <a:gd name="connsiteY1-928" fmla="*/ 7178 h 680153"/>
                <a:gd name="connsiteX2-929" fmla="*/ 341805 w 513459"/>
                <a:gd name="connsiteY2-930" fmla="*/ 53633 h 680153"/>
                <a:gd name="connsiteX3-931" fmla="*/ 409104 w 513459"/>
                <a:gd name="connsiteY3-932" fmla="*/ 86532 h 680153"/>
                <a:gd name="connsiteX4-933" fmla="*/ 470368 w 513459"/>
                <a:gd name="connsiteY4-934" fmla="*/ 127923 h 680153"/>
                <a:gd name="connsiteX5-935" fmla="*/ 490619 w 513459"/>
                <a:gd name="connsiteY5-936" fmla="*/ 186482 h 680153"/>
                <a:gd name="connsiteX6-937" fmla="*/ 490602 w 513459"/>
                <a:gd name="connsiteY6-938" fmla="*/ 242568 h 680153"/>
                <a:gd name="connsiteX7-939" fmla="*/ 510523 w 513459"/>
                <a:gd name="connsiteY7-940" fmla="*/ 294498 h 680153"/>
                <a:gd name="connsiteX8-941" fmla="*/ 508709 w 513459"/>
                <a:gd name="connsiteY8-942" fmla="*/ 441745 h 680153"/>
                <a:gd name="connsiteX9-943" fmla="*/ 487584 w 513459"/>
                <a:gd name="connsiteY9-944" fmla="*/ 502101 h 680153"/>
                <a:gd name="connsiteX10-945" fmla="*/ 490602 w 513459"/>
                <a:gd name="connsiteY10-946" fmla="*/ 646956 h 680153"/>
                <a:gd name="connsiteX11-947" fmla="*/ 481549 w 513459"/>
                <a:gd name="connsiteY11-948" fmla="*/ 677135 h 680153"/>
                <a:gd name="connsiteX12-949" fmla="*/ 336693 w 513459"/>
                <a:gd name="connsiteY12-950" fmla="*/ 680153 h 680153"/>
                <a:gd name="connsiteX13-951" fmla="*/ 131481 w 513459"/>
                <a:gd name="connsiteY13-952" fmla="*/ 677135 h 680153"/>
                <a:gd name="connsiteX14-953" fmla="*/ 95267 w 513459"/>
                <a:gd name="connsiteY14-954" fmla="*/ 625832 h 680153"/>
                <a:gd name="connsiteX15-955" fmla="*/ 83196 w 513459"/>
                <a:gd name="connsiteY15-956" fmla="*/ 547368 h 680153"/>
                <a:gd name="connsiteX16-957" fmla="*/ 83196 w 513459"/>
                <a:gd name="connsiteY16-958" fmla="*/ 511154 h 680153"/>
                <a:gd name="connsiteX17-959" fmla="*/ 43964 w 513459"/>
                <a:gd name="connsiteY17-960" fmla="*/ 477958 h 680153"/>
                <a:gd name="connsiteX18-961" fmla="*/ 16804 w 513459"/>
                <a:gd name="connsiteY18-962" fmla="*/ 441745 h 680153"/>
                <a:gd name="connsiteX19-963" fmla="*/ 1715 w 513459"/>
                <a:gd name="connsiteY19-964" fmla="*/ 378370 h 680153"/>
                <a:gd name="connsiteX20-965" fmla="*/ 4733 w 513459"/>
                <a:gd name="connsiteY20-966" fmla="*/ 112802 h 680153"/>
                <a:gd name="connsiteX21-967" fmla="*/ 95267 w 513459"/>
                <a:gd name="connsiteY21-968" fmla="*/ 7178 h 680153"/>
                <a:gd name="connsiteX0-969" fmla="*/ 95267 w 513459"/>
                <a:gd name="connsiteY0-970" fmla="*/ 7178 h 680153"/>
                <a:gd name="connsiteX1-971" fmla="*/ 237105 w 513459"/>
                <a:gd name="connsiteY1-972" fmla="*/ 7178 h 680153"/>
                <a:gd name="connsiteX2-973" fmla="*/ 341805 w 513459"/>
                <a:gd name="connsiteY2-974" fmla="*/ 53633 h 680153"/>
                <a:gd name="connsiteX3-975" fmla="*/ 409104 w 513459"/>
                <a:gd name="connsiteY3-976" fmla="*/ 86532 h 680153"/>
                <a:gd name="connsiteX4-977" fmla="*/ 470368 w 513459"/>
                <a:gd name="connsiteY4-978" fmla="*/ 127923 h 680153"/>
                <a:gd name="connsiteX5-979" fmla="*/ 490619 w 513459"/>
                <a:gd name="connsiteY5-980" fmla="*/ 186482 h 680153"/>
                <a:gd name="connsiteX6-981" fmla="*/ 490602 w 513459"/>
                <a:gd name="connsiteY6-982" fmla="*/ 242568 h 680153"/>
                <a:gd name="connsiteX7-983" fmla="*/ 510523 w 513459"/>
                <a:gd name="connsiteY7-984" fmla="*/ 294498 h 680153"/>
                <a:gd name="connsiteX8-985" fmla="*/ 508709 w 513459"/>
                <a:gd name="connsiteY8-986" fmla="*/ 441745 h 680153"/>
                <a:gd name="connsiteX9-987" fmla="*/ 487584 w 513459"/>
                <a:gd name="connsiteY9-988" fmla="*/ 502101 h 680153"/>
                <a:gd name="connsiteX10-989" fmla="*/ 490602 w 513459"/>
                <a:gd name="connsiteY10-990" fmla="*/ 646956 h 680153"/>
                <a:gd name="connsiteX11-991" fmla="*/ 481549 w 513459"/>
                <a:gd name="connsiteY11-992" fmla="*/ 677135 h 680153"/>
                <a:gd name="connsiteX12-993" fmla="*/ 336693 w 513459"/>
                <a:gd name="connsiteY12-994" fmla="*/ 680153 h 680153"/>
                <a:gd name="connsiteX13-995" fmla="*/ 131481 w 513459"/>
                <a:gd name="connsiteY13-996" fmla="*/ 677135 h 680153"/>
                <a:gd name="connsiteX14-997" fmla="*/ 95267 w 513459"/>
                <a:gd name="connsiteY14-998" fmla="*/ 625832 h 680153"/>
                <a:gd name="connsiteX15-999" fmla="*/ 83196 w 513459"/>
                <a:gd name="connsiteY15-1000" fmla="*/ 547368 h 680153"/>
                <a:gd name="connsiteX16-1001" fmla="*/ 83196 w 513459"/>
                <a:gd name="connsiteY16-1002" fmla="*/ 511154 h 680153"/>
                <a:gd name="connsiteX17-1003" fmla="*/ 43964 w 513459"/>
                <a:gd name="connsiteY17-1004" fmla="*/ 477958 h 680153"/>
                <a:gd name="connsiteX18-1005" fmla="*/ 16804 w 513459"/>
                <a:gd name="connsiteY18-1006" fmla="*/ 441745 h 680153"/>
                <a:gd name="connsiteX19-1007" fmla="*/ 1715 w 513459"/>
                <a:gd name="connsiteY19-1008" fmla="*/ 378370 h 680153"/>
                <a:gd name="connsiteX20-1009" fmla="*/ 4733 w 513459"/>
                <a:gd name="connsiteY20-1010" fmla="*/ 112802 h 680153"/>
                <a:gd name="connsiteX21-1011" fmla="*/ 95267 w 513459"/>
                <a:gd name="connsiteY21-1012" fmla="*/ 7178 h 680153"/>
                <a:gd name="connsiteX0-1013" fmla="*/ 95267 w 513459"/>
                <a:gd name="connsiteY0-1014" fmla="*/ 7178 h 680153"/>
                <a:gd name="connsiteX1-1015" fmla="*/ 237105 w 513459"/>
                <a:gd name="connsiteY1-1016" fmla="*/ 7178 h 680153"/>
                <a:gd name="connsiteX2-1017" fmla="*/ 341805 w 513459"/>
                <a:gd name="connsiteY2-1018" fmla="*/ 53633 h 680153"/>
                <a:gd name="connsiteX3-1019" fmla="*/ 409104 w 513459"/>
                <a:gd name="connsiteY3-1020" fmla="*/ 86532 h 680153"/>
                <a:gd name="connsiteX4-1021" fmla="*/ 470368 w 513459"/>
                <a:gd name="connsiteY4-1022" fmla="*/ 127923 h 680153"/>
                <a:gd name="connsiteX5-1023" fmla="*/ 490619 w 513459"/>
                <a:gd name="connsiteY5-1024" fmla="*/ 186482 h 680153"/>
                <a:gd name="connsiteX6-1025" fmla="*/ 490602 w 513459"/>
                <a:gd name="connsiteY6-1026" fmla="*/ 242568 h 680153"/>
                <a:gd name="connsiteX7-1027" fmla="*/ 510523 w 513459"/>
                <a:gd name="connsiteY7-1028" fmla="*/ 294498 h 680153"/>
                <a:gd name="connsiteX8-1029" fmla="*/ 508709 w 513459"/>
                <a:gd name="connsiteY8-1030" fmla="*/ 441745 h 680153"/>
                <a:gd name="connsiteX9-1031" fmla="*/ 487584 w 513459"/>
                <a:gd name="connsiteY9-1032" fmla="*/ 502101 h 680153"/>
                <a:gd name="connsiteX10-1033" fmla="*/ 490602 w 513459"/>
                <a:gd name="connsiteY10-1034" fmla="*/ 646956 h 680153"/>
                <a:gd name="connsiteX11-1035" fmla="*/ 481549 w 513459"/>
                <a:gd name="connsiteY11-1036" fmla="*/ 677135 h 680153"/>
                <a:gd name="connsiteX12-1037" fmla="*/ 336693 w 513459"/>
                <a:gd name="connsiteY12-1038" fmla="*/ 680153 h 680153"/>
                <a:gd name="connsiteX13-1039" fmla="*/ 131481 w 513459"/>
                <a:gd name="connsiteY13-1040" fmla="*/ 677135 h 680153"/>
                <a:gd name="connsiteX14-1041" fmla="*/ 95267 w 513459"/>
                <a:gd name="connsiteY14-1042" fmla="*/ 625832 h 680153"/>
                <a:gd name="connsiteX15-1043" fmla="*/ 83196 w 513459"/>
                <a:gd name="connsiteY15-1044" fmla="*/ 547368 h 680153"/>
                <a:gd name="connsiteX16-1045" fmla="*/ 83196 w 513459"/>
                <a:gd name="connsiteY16-1046" fmla="*/ 511154 h 680153"/>
                <a:gd name="connsiteX17-1047" fmla="*/ 43964 w 513459"/>
                <a:gd name="connsiteY17-1048" fmla="*/ 477958 h 680153"/>
                <a:gd name="connsiteX18-1049" fmla="*/ 16804 w 513459"/>
                <a:gd name="connsiteY18-1050" fmla="*/ 441745 h 680153"/>
                <a:gd name="connsiteX19-1051" fmla="*/ 1715 w 513459"/>
                <a:gd name="connsiteY19-1052" fmla="*/ 378370 h 680153"/>
                <a:gd name="connsiteX20-1053" fmla="*/ 4733 w 513459"/>
                <a:gd name="connsiteY20-1054" fmla="*/ 112802 h 680153"/>
                <a:gd name="connsiteX21-1055" fmla="*/ 95267 w 513459"/>
                <a:gd name="connsiteY21-1056" fmla="*/ 7178 h 680153"/>
                <a:gd name="connsiteX0-1057" fmla="*/ 95267 w 513459"/>
                <a:gd name="connsiteY0-1058" fmla="*/ 7178 h 680153"/>
                <a:gd name="connsiteX1-1059" fmla="*/ 237105 w 513459"/>
                <a:gd name="connsiteY1-1060" fmla="*/ 7178 h 680153"/>
                <a:gd name="connsiteX2-1061" fmla="*/ 341805 w 513459"/>
                <a:gd name="connsiteY2-1062" fmla="*/ 53633 h 680153"/>
                <a:gd name="connsiteX3-1063" fmla="*/ 409104 w 513459"/>
                <a:gd name="connsiteY3-1064" fmla="*/ 86532 h 680153"/>
                <a:gd name="connsiteX4-1065" fmla="*/ 470368 w 513459"/>
                <a:gd name="connsiteY4-1066" fmla="*/ 127923 h 680153"/>
                <a:gd name="connsiteX5-1067" fmla="*/ 490619 w 513459"/>
                <a:gd name="connsiteY5-1068" fmla="*/ 186482 h 680153"/>
                <a:gd name="connsiteX6-1069" fmla="*/ 490602 w 513459"/>
                <a:gd name="connsiteY6-1070" fmla="*/ 242568 h 680153"/>
                <a:gd name="connsiteX7-1071" fmla="*/ 510523 w 513459"/>
                <a:gd name="connsiteY7-1072" fmla="*/ 294498 h 680153"/>
                <a:gd name="connsiteX8-1073" fmla="*/ 508709 w 513459"/>
                <a:gd name="connsiteY8-1074" fmla="*/ 441745 h 680153"/>
                <a:gd name="connsiteX9-1075" fmla="*/ 487584 w 513459"/>
                <a:gd name="connsiteY9-1076" fmla="*/ 502101 h 680153"/>
                <a:gd name="connsiteX10-1077" fmla="*/ 490602 w 513459"/>
                <a:gd name="connsiteY10-1078" fmla="*/ 646956 h 680153"/>
                <a:gd name="connsiteX11-1079" fmla="*/ 481549 w 513459"/>
                <a:gd name="connsiteY11-1080" fmla="*/ 677135 h 680153"/>
                <a:gd name="connsiteX12-1081" fmla="*/ 336693 w 513459"/>
                <a:gd name="connsiteY12-1082" fmla="*/ 680153 h 680153"/>
                <a:gd name="connsiteX13-1083" fmla="*/ 131481 w 513459"/>
                <a:gd name="connsiteY13-1084" fmla="*/ 677135 h 680153"/>
                <a:gd name="connsiteX14-1085" fmla="*/ 95267 w 513459"/>
                <a:gd name="connsiteY14-1086" fmla="*/ 625832 h 680153"/>
                <a:gd name="connsiteX15-1087" fmla="*/ 83196 w 513459"/>
                <a:gd name="connsiteY15-1088" fmla="*/ 547368 h 680153"/>
                <a:gd name="connsiteX16-1089" fmla="*/ 83196 w 513459"/>
                <a:gd name="connsiteY16-1090" fmla="*/ 511154 h 680153"/>
                <a:gd name="connsiteX17-1091" fmla="*/ 43964 w 513459"/>
                <a:gd name="connsiteY17-1092" fmla="*/ 477958 h 680153"/>
                <a:gd name="connsiteX18-1093" fmla="*/ 16804 w 513459"/>
                <a:gd name="connsiteY18-1094" fmla="*/ 441745 h 680153"/>
                <a:gd name="connsiteX19-1095" fmla="*/ 1715 w 513459"/>
                <a:gd name="connsiteY19-1096" fmla="*/ 378370 h 680153"/>
                <a:gd name="connsiteX20-1097" fmla="*/ 4733 w 513459"/>
                <a:gd name="connsiteY20-1098" fmla="*/ 112802 h 680153"/>
                <a:gd name="connsiteX21-1099" fmla="*/ 95267 w 513459"/>
                <a:gd name="connsiteY21-1100" fmla="*/ 7178 h 680153"/>
                <a:gd name="connsiteX0-1101" fmla="*/ 95267 w 513459"/>
                <a:gd name="connsiteY0-1102" fmla="*/ 7178 h 680153"/>
                <a:gd name="connsiteX1-1103" fmla="*/ 237105 w 513459"/>
                <a:gd name="connsiteY1-1104" fmla="*/ 7178 h 680153"/>
                <a:gd name="connsiteX2-1105" fmla="*/ 341805 w 513459"/>
                <a:gd name="connsiteY2-1106" fmla="*/ 53633 h 680153"/>
                <a:gd name="connsiteX3-1107" fmla="*/ 409104 w 513459"/>
                <a:gd name="connsiteY3-1108" fmla="*/ 86532 h 680153"/>
                <a:gd name="connsiteX4-1109" fmla="*/ 470368 w 513459"/>
                <a:gd name="connsiteY4-1110" fmla="*/ 127923 h 680153"/>
                <a:gd name="connsiteX5-1111" fmla="*/ 490619 w 513459"/>
                <a:gd name="connsiteY5-1112" fmla="*/ 186482 h 680153"/>
                <a:gd name="connsiteX6-1113" fmla="*/ 490602 w 513459"/>
                <a:gd name="connsiteY6-1114" fmla="*/ 242568 h 680153"/>
                <a:gd name="connsiteX7-1115" fmla="*/ 510523 w 513459"/>
                <a:gd name="connsiteY7-1116" fmla="*/ 294498 h 680153"/>
                <a:gd name="connsiteX8-1117" fmla="*/ 508709 w 513459"/>
                <a:gd name="connsiteY8-1118" fmla="*/ 441745 h 680153"/>
                <a:gd name="connsiteX9-1119" fmla="*/ 487584 w 513459"/>
                <a:gd name="connsiteY9-1120" fmla="*/ 502101 h 680153"/>
                <a:gd name="connsiteX10-1121" fmla="*/ 490602 w 513459"/>
                <a:gd name="connsiteY10-1122" fmla="*/ 646956 h 680153"/>
                <a:gd name="connsiteX11-1123" fmla="*/ 481549 w 513459"/>
                <a:gd name="connsiteY11-1124" fmla="*/ 677135 h 680153"/>
                <a:gd name="connsiteX12-1125" fmla="*/ 336693 w 513459"/>
                <a:gd name="connsiteY12-1126" fmla="*/ 680153 h 680153"/>
                <a:gd name="connsiteX13-1127" fmla="*/ 131481 w 513459"/>
                <a:gd name="connsiteY13-1128" fmla="*/ 677135 h 680153"/>
                <a:gd name="connsiteX14-1129" fmla="*/ 95267 w 513459"/>
                <a:gd name="connsiteY14-1130" fmla="*/ 625832 h 680153"/>
                <a:gd name="connsiteX15-1131" fmla="*/ 83196 w 513459"/>
                <a:gd name="connsiteY15-1132" fmla="*/ 547368 h 680153"/>
                <a:gd name="connsiteX16-1133" fmla="*/ 74126 w 513459"/>
                <a:gd name="connsiteY16-1134" fmla="*/ 512061 h 680153"/>
                <a:gd name="connsiteX17-1135" fmla="*/ 43964 w 513459"/>
                <a:gd name="connsiteY17-1136" fmla="*/ 477958 h 680153"/>
                <a:gd name="connsiteX18-1137" fmla="*/ 16804 w 513459"/>
                <a:gd name="connsiteY18-1138" fmla="*/ 441745 h 680153"/>
                <a:gd name="connsiteX19-1139" fmla="*/ 1715 w 513459"/>
                <a:gd name="connsiteY19-1140" fmla="*/ 378370 h 680153"/>
                <a:gd name="connsiteX20-1141" fmla="*/ 4733 w 513459"/>
                <a:gd name="connsiteY20-1142" fmla="*/ 112802 h 680153"/>
                <a:gd name="connsiteX21-1143" fmla="*/ 95267 w 513459"/>
                <a:gd name="connsiteY21-1144" fmla="*/ 7178 h 680153"/>
                <a:gd name="connsiteX0-1145" fmla="*/ 95267 w 513459"/>
                <a:gd name="connsiteY0-1146" fmla="*/ 7178 h 680153"/>
                <a:gd name="connsiteX1-1147" fmla="*/ 237105 w 513459"/>
                <a:gd name="connsiteY1-1148" fmla="*/ 7178 h 680153"/>
                <a:gd name="connsiteX2-1149" fmla="*/ 341805 w 513459"/>
                <a:gd name="connsiteY2-1150" fmla="*/ 53633 h 680153"/>
                <a:gd name="connsiteX3-1151" fmla="*/ 409104 w 513459"/>
                <a:gd name="connsiteY3-1152" fmla="*/ 86532 h 680153"/>
                <a:gd name="connsiteX4-1153" fmla="*/ 470368 w 513459"/>
                <a:gd name="connsiteY4-1154" fmla="*/ 127923 h 680153"/>
                <a:gd name="connsiteX5-1155" fmla="*/ 490619 w 513459"/>
                <a:gd name="connsiteY5-1156" fmla="*/ 186482 h 680153"/>
                <a:gd name="connsiteX6-1157" fmla="*/ 490602 w 513459"/>
                <a:gd name="connsiteY6-1158" fmla="*/ 242568 h 680153"/>
                <a:gd name="connsiteX7-1159" fmla="*/ 510523 w 513459"/>
                <a:gd name="connsiteY7-1160" fmla="*/ 294498 h 680153"/>
                <a:gd name="connsiteX8-1161" fmla="*/ 508709 w 513459"/>
                <a:gd name="connsiteY8-1162" fmla="*/ 441745 h 680153"/>
                <a:gd name="connsiteX9-1163" fmla="*/ 487584 w 513459"/>
                <a:gd name="connsiteY9-1164" fmla="*/ 502101 h 680153"/>
                <a:gd name="connsiteX10-1165" fmla="*/ 490602 w 513459"/>
                <a:gd name="connsiteY10-1166" fmla="*/ 646956 h 680153"/>
                <a:gd name="connsiteX11-1167" fmla="*/ 481549 w 513459"/>
                <a:gd name="connsiteY11-1168" fmla="*/ 677135 h 680153"/>
                <a:gd name="connsiteX12-1169" fmla="*/ 336693 w 513459"/>
                <a:gd name="connsiteY12-1170" fmla="*/ 680153 h 680153"/>
                <a:gd name="connsiteX13-1171" fmla="*/ 131481 w 513459"/>
                <a:gd name="connsiteY13-1172" fmla="*/ 677135 h 680153"/>
                <a:gd name="connsiteX14-1173" fmla="*/ 95267 w 513459"/>
                <a:gd name="connsiteY14-1174" fmla="*/ 625832 h 680153"/>
                <a:gd name="connsiteX15-1175" fmla="*/ 83196 w 513459"/>
                <a:gd name="connsiteY15-1176" fmla="*/ 547368 h 680153"/>
                <a:gd name="connsiteX16-1177" fmla="*/ 74126 w 513459"/>
                <a:gd name="connsiteY16-1178" fmla="*/ 512061 h 680153"/>
                <a:gd name="connsiteX17-1179" fmla="*/ 43964 w 513459"/>
                <a:gd name="connsiteY17-1180" fmla="*/ 477958 h 680153"/>
                <a:gd name="connsiteX18-1181" fmla="*/ 16804 w 513459"/>
                <a:gd name="connsiteY18-1182" fmla="*/ 441745 h 680153"/>
                <a:gd name="connsiteX19-1183" fmla="*/ 1715 w 513459"/>
                <a:gd name="connsiteY19-1184" fmla="*/ 378370 h 680153"/>
                <a:gd name="connsiteX20-1185" fmla="*/ 4733 w 513459"/>
                <a:gd name="connsiteY20-1186" fmla="*/ 112802 h 680153"/>
                <a:gd name="connsiteX21-1187" fmla="*/ 95267 w 513459"/>
                <a:gd name="connsiteY21-1188" fmla="*/ 7178 h 680153"/>
                <a:gd name="connsiteX0-1189" fmla="*/ 95267 w 513459"/>
                <a:gd name="connsiteY0-1190" fmla="*/ 7178 h 680153"/>
                <a:gd name="connsiteX1-1191" fmla="*/ 237105 w 513459"/>
                <a:gd name="connsiteY1-1192" fmla="*/ 7178 h 680153"/>
                <a:gd name="connsiteX2-1193" fmla="*/ 341805 w 513459"/>
                <a:gd name="connsiteY2-1194" fmla="*/ 53633 h 680153"/>
                <a:gd name="connsiteX3-1195" fmla="*/ 409104 w 513459"/>
                <a:gd name="connsiteY3-1196" fmla="*/ 86532 h 680153"/>
                <a:gd name="connsiteX4-1197" fmla="*/ 470368 w 513459"/>
                <a:gd name="connsiteY4-1198" fmla="*/ 127923 h 680153"/>
                <a:gd name="connsiteX5-1199" fmla="*/ 490619 w 513459"/>
                <a:gd name="connsiteY5-1200" fmla="*/ 186482 h 680153"/>
                <a:gd name="connsiteX6-1201" fmla="*/ 490602 w 513459"/>
                <a:gd name="connsiteY6-1202" fmla="*/ 242568 h 680153"/>
                <a:gd name="connsiteX7-1203" fmla="*/ 510523 w 513459"/>
                <a:gd name="connsiteY7-1204" fmla="*/ 294498 h 680153"/>
                <a:gd name="connsiteX8-1205" fmla="*/ 508709 w 513459"/>
                <a:gd name="connsiteY8-1206" fmla="*/ 441745 h 680153"/>
                <a:gd name="connsiteX9-1207" fmla="*/ 487584 w 513459"/>
                <a:gd name="connsiteY9-1208" fmla="*/ 502101 h 680153"/>
                <a:gd name="connsiteX10-1209" fmla="*/ 490602 w 513459"/>
                <a:gd name="connsiteY10-1210" fmla="*/ 646956 h 680153"/>
                <a:gd name="connsiteX11-1211" fmla="*/ 481549 w 513459"/>
                <a:gd name="connsiteY11-1212" fmla="*/ 677135 h 680153"/>
                <a:gd name="connsiteX12-1213" fmla="*/ 336693 w 513459"/>
                <a:gd name="connsiteY12-1214" fmla="*/ 680153 h 680153"/>
                <a:gd name="connsiteX13-1215" fmla="*/ 131481 w 513459"/>
                <a:gd name="connsiteY13-1216" fmla="*/ 677135 h 680153"/>
                <a:gd name="connsiteX14-1217" fmla="*/ 95267 w 513459"/>
                <a:gd name="connsiteY14-1218" fmla="*/ 625832 h 680153"/>
                <a:gd name="connsiteX15-1219" fmla="*/ 83196 w 513459"/>
                <a:gd name="connsiteY15-1220" fmla="*/ 547368 h 680153"/>
                <a:gd name="connsiteX16-1221" fmla="*/ 74126 w 513459"/>
                <a:gd name="connsiteY16-1222" fmla="*/ 512061 h 680153"/>
                <a:gd name="connsiteX17-1223" fmla="*/ 43964 w 513459"/>
                <a:gd name="connsiteY17-1224" fmla="*/ 477958 h 680153"/>
                <a:gd name="connsiteX18-1225" fmla="*/ 16804 w 513459"/>
                <a:gd name="connsiteY18-1226" fmla="*/ 441745 h 680153"/>
                <a:gd name="connsiteX19-1227" fmla="*/ 1715 w 513459"/>
                <a:gd name="connsiteY19-1228" fmla="*/ 378370 h 680153"/>
                <a:gd name="connsiteX20-1229" fmla="*/ 4733 w 513459"/>
                <a:gd name="connsiteY20-1230" fmla="*/ 112802 h 680153"/>
                <a:gd name="connsiteX21-1231" fmla="*/ 95267 w 513459"/>
                <a:gd name="connsiteY21-1232" fmla="*/ 7178 h 680153"/>
                <a:gd name="connsiteX0-1233" fmla="*/ 95267 w 513459"/>
                <a:gd name="connsiteY0-1234" fmla="*/ 7178 h 682655"/>
                <a:gd name="connsiteX1-1235" fmla="*/ 237105 w 513459"/>
                <a:gd name="connsiteY1-1236" fmla="*/ 7178 h 682655"/>
                <a:gd name="connsiteX2-1237" fmla="*/ 341805 w 513459"/>
                <a:gd name="connsiteY2-1238" fmla="*/ 53633 h 682655"/>
                <a:gd name="connsiteX3-1239" fmla="*/ 409104 w 513459"/>
                <a:gd name="connsiteY3-1240" fmla="*/ 86532 h 682655"/>
                <a:gd name="connsiteX4-1241" fmla="*/ 470368 w 513459"/>
                <a:gd name="connsiteY4-1242" fmla="*/ 127923 h 682655"/>
                <a:gd name="connsiteX5-1243" fmla="*/ 490619 w 513459"/>
                <a:gd name="connsiteY5-1244" fmla="*/ 186482 h 682655"/>
                <a:gd name="connsiteX6-1245" fmla="*/ 490602 w 513459"/>
                <a:gd name="connsiteY6-1246" fmla="*/ 242568 h 682655"/>
                <a:gd name="connsiteX7-1247" fmla="*/ 510523 w 513459"/>
                <a:gd name="connsiteY7-1248" fmla="*/ 294498 h 682655"/>
                <a:gd name="connsiteX8-1249" fmla="*/ 508709 w 513459"/>
                <a:gd name="connsiteY8-1250" fmla="*/ 441745 h 682655"/>
                <a:gd name="connsiteX9-1251" fmla="*/ 487584 w 513459"/>
                <a:gd name="connsiteY9-1252" fmla="*/ 502101 h 682655"/>
                <a:gd name="connsiteX10-1253" fmla="*/ 490602 w 513459"/>
                <a:gd name="connsiteY10-1254" fmla="*/ 646956 h 682655"/>
                <a:gd name="connsiteX11-1255" fmla="*/ 481549 w 513459"/>
                <a:gd name="connsiteY11-1256" fmla="*/ 677135 h 682655"/>
                <a:gd name="connsiteX12-1257" fmla="*/ 336693 w 513459"/>
                <a:gd name="connsiteY12-1258" fmla="*/ 680153 h 682655"/>
                <a:gd name="connsiteX13-1259" fmla="*/ 131481 w 513459"/>
                <a:gd name="connsiteY13-1260" fmla="*/ 677135 h 682655"/>
                <a:gd name="connsiteX14-1261" fmla="*/ 95267 w 513459"/>
                <a:gd name="connsiteY14-1262" fmla="*/ 625832 h 682655"/>
                <a:gd name="connsiteX15-1263" fmla="*/ 83196 w 513459"/>
                <a:gd name="connsiteY15-1264" fmla="*/ 547368 h 682655"/>
                <a:gd name="connsiteX16-1265" fmla="*/ 74126 w 513459"/>
                <a:gd name="connsiteY16-1266" fmla="*/ 512061 h 682655"/>
                <a:gd name="connsiteX17-1267" fmla="*/ 43964 w 513459"/>
                <a:gd name="connsiteY17-1268" fmla="*/ 477958 h 682655"/>
                <a:gd name="connsiteX18-1269" fmla="*/ 16804 w 513459"/>
                <a:gd name="connsiteY18-1270" fmla="*/ 441745 h 682655"/>
                <a:gd name="connsiteX19-1271" fmla="*/ 1715 w 513459"/>
                <a:gd name="connsiteY19-1272" fmla="*/ 378370 h 682655"/>
                <a:gd name="connsiteX20-1273" fmla="*/ 4733 w 513459"/>
                <a:gd name="connsiteY20-1274" fmla="*/ 112802 h 682655"/>
                <a:gd name="connsiteX21-1275" fmla="*/ 95267 w 513459"/>
                <a:gd name="connsiteY21-1276" fmla="*/ 7178 h 682655"/>
                <a:gd name="connsiteX0-1277" fmla="*/ 95267 w 513459"/>
                <a:gd name="connsiteY0-1278" fmla="*/ 7178 h 682655"/>
                <a:gd name="connsiteX1-1279" fmla="*/ 237105 w 513459"/>
                <a:gd name="connsiteY1-1280" fmla="*/ 7178 h 682655"/>
                <a:gd name="connsiteX2-1281" fmla="*/ 341805 w 513459"/>
                <a:gd name="connsiteY2-1282" fmla="*/ 53633 h 682655"/>
                <a:gd name="connsiteX3-1283" fmla="*/ 409104 w 513459"/>
                <a:gd name="connsiteY3-1284" fmla="*/ 86532 h 682655"/>
                <a:gd name="connsiteX4-1285" fmla="*/ 470368 w 513459"/>
                <a:gd name="connsiteY4-1286" fmla="*/ 127923 h 682655"/>
                <a:gd name="connsiteX5-1287" fmla="*/ 490619 w 513459"/>
                <a:gd name="connsiteY5-1288" fmla="*/ 186482 h 682655"/>
                <a:gd name="connsiteX6-1289" fmla="*/ 490602 w 513459"/>
                <a:gd name="connsiteY6-1290" fmla="*/ 242568 h 682655"/>
                <a:gd name="connsiteX7-1291" fmla="*/ 510523 w 513459"/>
                <a:gd name="connsiteY7-1292" fmla="*/ 294498 h 682655"/>
                <a:gd name="connsiteX8-1293" fmla="*/ 508709 w 513459"/>
                <a:gd name="connsiteY8-1294" fmla="*/ 441745 h 682655"/>
                <a:gd name="connsiteX9-1295" fmla="*/ 487584 w 513459"/>
                <a:gd name="connsiteY9-1296" fmla="*/ 502101 h 682655"/>
                <a:gd name="connsiteX10-1297" fmla="*/ 490602 w 513459"/>
                <a:gd name="connsiteY10-1298" fmla="*/ 646956 h 682655"/>
                <a:gd name="connsiteX11-1299" fmla="*/ 481549 w 513459"/>
                <a:gd name="connsiteY11-1300" fmla="*/ 677135 h 682655"/>
                <a:gd name="connsiteX12-1301" fmla="*/ 336693 w 513459"/>
                <a:gd name="connsiteY12-1302" fmla="*/ 680153 h 682655"/>
                <a:gd name="connsiteX13-1303" fmla="*/ 131481 w 513459"/>
                <a:gd name="connsiteY13-1304" fmla="*/ 677135 h 682655"/>
                <a:gd name="connsiteX14-1305" fmla="*/ 95267 w 513459"/>
                <a:gd name="connsiteY14-1306" fmla="*/ 625832 h 682655"/>
                <a:gd name="connsiteX15-1307" fmla="*/ 83196 w 513459"/>
                <a:gd name="connsiteY15-1308" fmla="*/ 547368 h 682655"/>
                <a:gd name="connsiteX16-1309" fmla="*/ 74126 w 513459"/>
                <a:gd name="connsiteY16-1310" fmla="*/ 512061 h 682655"/>
                <a:gd name="connsiteX17-1311" fmla="*/ 43964 w 513459"/>
                <a:gd name="connsiteY17-1312" fmla="*/ 477958 h 682655"/>
                <a:gd name="connsiteX18-1313" fmla="*/ 16804 w 513459"/>
                <a:gd name="connsiteY18-1314" fmla="*/ 441745 h 682655"/>
                <a:gd name="connsiteX19-1315" fmla="*/ 1715 w 513459"/>
                <a:gd name="connsiteY19-1316" fmla="*/ 378370 h 682655"/>
                <a:gd name="connsiteX20-1317" fmla="*/ 4733 w 513459"/>
                <a:gd name="connsiteY20-1318" fmla="*/ 112802 h 682655"/>
                <a:gd name="connsiteX21-1319" fmla="*/ 95267 w 513459"/>
                <a:gd name="connsiteY21-1320" fmla="*/ 7178 h 682655"/>
                <a:gd name="connsiteX0-1321" fmla="*/ 95267 w 513459"/>
                <a:gd name="connsiteY0-1322" fmla="*/ 7178 h 682655"/>
                <a:gd name="connsiteX1-1323" fmla="*/ 237105 w 513459"/>
                <a:gd name="connsiteY1-1324" fmla="*/ 7178 h 682655"/>
                <a:gd name="connsiteX2-1325" fmla="*/ 341805 w 513459"/>
                <a:gd name="connsiteY2-1326" fmla="*/ 53633 h 682655"/>
                <a:gd name="connsiteX3-1327" fmla="*/ 409104 w 513459"/>
                <a:gd name="connsiteY3-1328" fmla="*/ 86532 h 682655"/>
                <a:gd name="connsiteX4-1329" fmla="*/ 470368 w 513459"/>
                <a:gd name="connsiteY4-1330" fmla="*/ 127923 h 682655"/>
                <a:gd name="connsiteX5-1331" fmla="*/ 490619 w 513459"/>
                <a:gd name="connsiteY5-1332" fmla="*/ 186482 h 682655"/>
                <a:gd name="connsiteX6-1333" fmla="*/ 490602 w 513459"/>
                <a:gd name="connsiteY6-1334" fmla="*/ 242568 h 682655"/>
                <a:gd name="connsiteX7-1335" fmla="*/ 510523 w 513459"/>
                <a:gd name="connsiteY7-1336" fmla="*/ 294498 h 682655"/>
                <a:gd name="connsiteX8-1337" fmla="*/ 508709 w 513459"/>
                <a:gd name="connsiteY8-1338" fmla="*/ 441745 h 682655"/>
                <a:gd name="connsiteX9-1339" fmla="*/ 487584 w 513459"/>
                <a:gd name="connsiteY9-1340" fmla="*/ 502101 h 682655"/>
                <a:gd name="connsiteX10-1341" fmla="*/ 492416 w 513459"/>
                <a:gd name="connsiteY10-1342" fmla="*/ 621561 h 682655"/>
                <a:gd name="connsiteX11-1343" fmla="*/ 481549 w 513459"/>
                <a:gd name="connsiteY11-1344" fmla="*/ 677135 h 682655"/>
                <a:gd name="connsiteX12-1345" fmla="*/ 336693 w 513459"/>
                <a:gd name="connsiteY12-1346" fmla="*/ 680153 h 682655"/>
                <a:gd name="connsiteX13-1347" fmla="*/ 131481 w 513459"/>
                <a:gd name="connsiteY13-1348" fmla="*/ 677135 h 682655"/>
                <a:gd name="connsiteX14-1349" fmla="*/ 95267 w 513459"/>
                <a:gd name="connsiteY14-1350" fmla="*/ 625832 h 682655"/>
                <a:gd name="connsiteX15-1351" fmla="*/ 83196 w 513459"/>
                <a:gd name="connsiteY15-1352" fmla="*/ 547368 h 682655"/>
                <a:gd name="connsiteX16-1353" fmla="*/ 74126 w 513459"/>
                <a:gd name="connsiteY16-1354" fmla="*/ 512061 h 682655"/>
                <a:gd name="connsiteX17-1355" fmla="*/ 43964 w 513459"/>
                <a:gd name="connsiteY17-1356" fmla="*/ 477958 h 682655"/>
                <a:gd name="connsiteX18-1357" fmla="*/ 16804 w 513459"/>
                <a:gd name="connsiteY18-1358" fmla="*/ 441745 h 682655"/>
                <a:gd name="connsiteX19-1359" fmla="*/ 1715 w 513459"/>
                <a:gd name="connsiteY19-1360" fmla="*/ 378370 h 682655"/>
                <a:gd name="connsiteX20-1361" fmla="*/ 4733 w 513459"/>
                <a:gd name="connsiteY20-1362" fmla="*/ 112802 h 682655"/>
                <a:gd name="connsiteX21-1363" fmla="*/ 95267 w 513459"/>
                <a:gd name="connsiteY21-1364" fmla="*/ 7178 h 682655"/>
                <a:gd name="connsiteX0-1365" fmla="*/ 95267 w 513459"/>
                <a:gd name="connsiteY0-1366" fmla="*/ 7178 h 682655"/>
                <a:gd name="connsiteX1-1367" fmla="*/ 237105 w 513459"/>
                <a:gd name="connsiteY1-1368" fmla="*/ 7178 h 682655"/>
                <a:gd name="connsiteX2-1369" fmla="*/ 341805 w 513459"/>
                <a:gd name="connsiteY2-1370" fmla="*/ 53633 h 682655"/>
                <a:gd name="connsiteX3-1371" fmla="*/ 409104 w 513459"/>
                <a:gd name="connsiteY3-1372" fmla="*/ 86532 h 682655"/>
                <a:gd name="connsiteX4-1373" fmla="*/ 470368 w 513459"/>
                <a:gd name="connsiteY4-1374" fmla="*/ 127923 h 682655"/>
                <a:gd name="connsiteX5-1375" fmla="*/ 490619 w 513459"/>
                <a:gd name="connsiteY5-1376" fmla="*/ 186482 h 682655"/>
                <a:gd name="connsiteX6-1377" fmla="*/ 490602 w 513459"/>
                <a:gd name="connsiteY6-1378" fmla="*/ 242568 h 682655"/>
                <a:gd name="connsiteX7-1379" fmla="*/ 510523 w 513459"/>
                <a:gd name="connsiteY7-1380" fmla="*/ 294498 h 682655"/>
                <a:gd name="connsiteX8-1381" fmla="*/ 508709 w 513459"/>
                <a:gd name="connsiteY8-1382" fmla="*/ 441745 h 682655"/>
                <a:gd name="connsiteX9-1383" fmla="*/ 493933 w 513459"/>
                <a:gd name="connsiteY9-1384" fmla="*/ 517519 h 682655"/>
                <a:gd name="connsiteX10-1385" fmla="*/ 492416 w 513459"/>
                <a:gd name="connsiteY10-1386" fmla="*/ 621561 h 682655"/>
                <a:gd name="connsiteX11-1387" fmla="*/ 481549 w 513459"/>
                <a:gd name="connsiteY11-1388" fmla="*/ 677135 h 682655"/>
                <a:gd name="connsiteX12-1389" fmla="*/ 336693 w 513459"/>
                <a:gd name="connsiteY12-1390" fmla="*/ 680153 h 682655"/>
                <a:gd name="connsiteX13-1391" fmla="*/ 131481 w 513459"/>
                <a:gd name="connsiteY13-1392" fmla="*/ 677135 h 682655"/>
                <a:gd name="connsiteX14-1393" fmla="*/ 95267 w 513459"/>
                <a:gd name="connsiteY14-1394" fmla="*/ 625832 h 682655"/>
                <a:gd name="connsiteX15-1395" fmla="*/ 83196 w 513459"/>
                <a:gd name="connsiteY15-1396" fmla="*/ 547368 h 682655"/>
                <a:gd name="connsiteX16-1397" fmla="*/ 74126 w 513459"/>
                <a:gd name="connsiteY16-1398" fmla="*/ 512061 h 682655"/>
                <a:gd name="connsiteX17-1399" fmla="*/ 43964 w 513459"/>
                <a:gd name="connsiteY17-1400" fmla="*/ 477958 h 682655"/>
                <a:gd name="connsiteX18-1401" fmla="*/ 16804 w 513459"/>
                <a:gd name="connsiteY18-1402" fmla="*/ 441745 h 682655"/>
                <a:gd name="connsiteX19-1403" fmla="*/ 1715 w 513459"/>
                <a:gd name="connsiteY19-1404" fmla="*/ 378370 h 682655"/>
                <a:gd name="connsiteX20-1405" fmla="*/ 4733 w 513459"/>
                <a:gd name="connsiteY20-1406" fmla="*/ 112802 h 682655"/>
                <a:gd name="connsiteX21-1407" fmla="*/ 95267 w 513459"/>
                <a:gd name="connsiteY21-1408" fmla="*/ 7178 h 682655"/>
                <a:gd name="connsiteX0-1409" fmla="*/ 95267 w 513459"/>
                <a:gd name="connsiteY0-1410" fmla="*/ 7178 h 682655"/>
                <a:gd name="connsiteX1-1411" fmla="*/ 237105 w 513459"/>
                <a:gd name="connsiteY1-1412" fmla="*/ 7178 h 682655"/>
                <a:gd name="connsiteX2-1413" fmla="*/ 341805 w 513459"/>
                <a:gd name="connsiteY2-1414" fmla="*/ 53633 h 682655"/>
                <a:gd name="connsiteX3-1415" fmla="*/ 409104 w 513459"/>
                <a:gd name="connsiteY3-1416" fmla="*/ 86532 h 682655"/>
                <a:gd name="connsiteX4-1417" fmla="*/ 470368 w 513459"/>
                <a:gd name="connsiteY4-1418" fmla="*/ 127923 h 682655"/>
                <a:gd name="connsiteX5-1419" fmla="*/ 490619 w 513459"/>
                <a:gd name="connsiteY5-1420" fmla="*/ 186482 h 682655"/>
                <a:gd name="connsiteX6-1421" fmla="*/ 490602 w 513459"/>
                <a:gd name="connsiteY6-1422" fmla="*/ 242568 h 682655"/>
                <a:gd name="connsiteX7-1423" fmla="*/ 510523 w 513459"/>
                <a:gd name="connsiteY7-1424" fmla="*/ 294498 h 682655"/>
                <a:gd name="connsiteX8-1425" fmla="*/ 508709 w 513459"/>
                <a:gd name="connsiteY8-1426" fmla="*/ 441745 h 682655"/>
                <a:gd name="connsiteX9-1427" fmla="*/ 493933 w 513459"/>
                <a:gd name="connsiteY9-1428" fmla="*/ 517519 h 682655"/>
                <a:gd name="connsiteX10-1429" fmla="*/ 492416 w 513459"/>
                <a:gd name="connsiteY10-1430" fmla="*/ 621561 h 682655"/>
                <a:gd name="connsiteX11-1431" fmla="*/ 481549 w 513459"/>
                <a:gd name="connsiteY11-1432" fmla="*/ 677135 h 682655"/>
                <a:gd name="connsiteX12-1433" fmla="*/ 336693 w 513459"/>
                <a:gd name="connsiteY12-1434" fmla="*/ 680153 h 682655"/>
                <a:gd name="connsiteX13-1435" fmla="*/ 131481 w 513459"/>
                <a:gd name="connsiteY13-1436" fmla="*/ 677135 h 682655"/>
                <a:gd name="connsiteX14-1437" fmla="*/ 95267 w 513459"/>
                <a:gd name="connsiteY14-1438" fmla="*/ 625832 h 682655"/>
                <a:gd name="connsiteX15-1439" fmla="*/ 83196 w 513459"/>
                <a:gd name="connsiteY15-1440" fmla="*/ 547368 h 682655"/>
                <a:gd name="connsiteX16-1441" fmla="*/ 74126 w 513459"/>
                <a:gd name="connsiteY16-1442" fmla="*/ 512061 h 682655"/>
                <a:gd name="connsiteX17-1443" fmla="*/ 43964 w 513459"/>
                <a:gd name="connsiteY17-1444" fmla="*/ 477958 h 682655"/>
                <a:gd name="connsiteX18-1445" fmla="*/ 16804 w 513459"/>
                <a:gd name="connsiteY18-1446" fmla="*/ 441745 h 682655"/>
                <a:gd name="connsiteX19-1447" fmla="*/ 1715 w 513459"/>
                <a:gd name="connsiteY19-1448" fmla="*/ 378370 h 682655"/>
                <a:gd name="connsiteX20-1449" fmla="*/ 4733 w 513459"/>
                <a:gd name="connsiteY20-1450" fmla="*/ 112802 h 682655"/>
                <a:gd name="connsiteX21-1451" fmla="*/ 95267 w 513459"/>
                <a:gd name="connsiteY21-1452" fmla="*/ 7178 h 682655"/>
                <a:gd name="connsiteX0-1453" fmla="*/ 95267 w 513459"/>
                <a:gd name="connsiteY0-1454" fmla="*/ 7178 h 682655"/>
                <a:gd name="connsiteX1-1455" fmla="*/ 237105 w 513459"/>
                <a:gd name="connsiteY1-1456" fmla="*/ 7178 h 682655"/>
                <a:gd name="connsiteX2-1457" fmla="*/ 341805 w 513459"/>
                <a:gd name="connsiteY2-1458" fmla="*/ 53633 h 682655"/>
                <a:gd name="connsiteX3-1459" fmla="*/ 409104 w 513459"/>
                <a:gd name="connsiteY3-1460" fmla="*/ 86532 h 682655"/>
                <a:gd name="connsiteX4-1461" fmla="*/ 470368 w 513459"/>
                <a:gd name="connsiteY4-1462" fmla="*/ 127923 h 682655"/>
                <a:gd name="connsiteX5-1463" fmla="*/ 490619 w 513459"/>
                <a:gd name="connsiteY5-1464" fmla="*/ 186482 h 682655"/>
                <a:gd name="connsiteX6-1465" fmla="*/ 490602 w 513459"/>
                <a:gd name="connsiteY6-1466" fmla="*/ 242568 h 682655"/>
                <a:gd name="connsiteX7-1467" fmla="*/ 510523 w 513459"/>
                <a:gd name="connsiteY7-1468" fmla="*/ 294498 h 682655"/>
                <a:gd name="connsiteX8-1469" fmla="*/ 508709 w 513459"/>
                <a:gd name="connsiteY8-1470" fmla="*/ 441745 h 682655"/>
                <a:gd name="connsiteX9-1471" fmla="*/ 493933 w 513459"/>
                <a:gd name="connsiteY9-1472" fmla="*/ 517519 h 682655"/>
                <a:gd name="connsiteX10-1473" fmla="*/ 492416 w 513459"/>
                <a:gd name="connsiteY10-1474" fmla="*/ 621561 h 682655"/>
                <a:gd name="connsiteX11-1475" fmla="*/ 478828 w 513459"/>
                <a:gd name="connsiteY11-1476" fmla="*/ 678949 h 682655"/>
                <a:gd name="connsiteX12-1477" fmla="*/ 336693 w 513459"/>
                <a:gd name="connsiteY12-1478" fmla="*/ 680153 h 682655"/>
                <a:gd name="connsiteX13-1479" fmla="*/ 131481 w 513459"/>
                <a:gd name="connsiteY13-1480" fmla="*/ 677135 h 682655"/>
                <a:gd name="connsiteX14-1481" fmla="*/ 95267 w 513459"/>
                <a:gd name="connsiteY14-1482" fmla="*/ 625832 h 682655"/>
                <a:gd name="connsiteX15-1483" fmla="*/ 83196 w 513459"/>
                <a:gd name="connsiteY15-1484" fmla="*/ 547368 h 682655"/>
                <a:gd name="connsiteX16-1485" fmla="*/ 74126 w 513459"/>
                <a:gd name="connsiteY16-1486" fmla="*/ 512061 h 682655"/>
                <a:gd name="connsiteX17-1487" fmla="*/ 43964 w 513459"/>
                <a:gd name="connsiteY17-1488" fmla="*/ 477958 h 682655"/>
                <a:gd name="connsiteX18-1489" fmla="*/ 16804 w 513459"/>
                <a:gd name="connsiteY18-1490" fmla="*/ 441745 h 682655"/>
                <a:gd name="connsiteX19-1491" fmla="*/ 1715 w 513459"/>
                <a:gd name="connsiteY19-1492" fmla="*/ 378370 h 682655"/>
                <a:gd name="connsiteX20-1493" fmla="*/ 4733 w 513459"/>
                <a:gd name="connsiteY20-1494" fmla="*/ 112802 h 682655"/>
                <a:gd name="connsiteX21-1495" fmla="*/ 95267 w 513459"/>
                <a:gd name="connsiteY21-1496" fmla="*/ 7178 h 682655"/>
                <a:gd name="connsiteX0-1497" fmla="*/ 95267 w 513459"/>
                <a:gd name="connsiteY0-1498" fmla="*/ 7178 h 682655"/>
                <a:gd name="connsiteX1-1499" fmla="*/ 237105 w 513459"/>
                <a:gd name="connsiteY1-1500" fmla="*/ 7178 h 682655"/>
                <a:gd name="connsiteX2-1501" fmla="*/ 341805 w 513459"/>
                <a:gd name="connsiteY2-1502" fmla="*/ 53633 h 682655"/>
                <a:gd name="connsiteX3-1503" fmla="*/ 409104 w 513459"/>
                <a:gd name="connsiteY3-1504" fmla="*/ 86532 h 682655"/>
                <a:gd name="connsiteX4-1505" fmla="*/ 470368 w 513459"/>
                <a:gd name="connsiteY4-1506" fmla="*/ 127923 h 682655"/>
                <a:gd name="connsiteX5-1507" fmla="*/ 490619 w 513459"/>
                <a:gd name="connsiteY5-1508" fmla="*/ 186482 h 682655"/>
                <a:gd name="connsiteX6-1509" fmla="*/ 490602 w 513459"/>
                <a:gd name="connsiteY6-1510" fmla="*/ 242568 h 682655"/>
                <a:gd name="connsiteX7-1511" fmla="*/ 510523 w 513459"/>
                <a:gd name="connsiteY7-1512" fmla="*/ 294498 h 682655"/>
                <a:gd name="connsiteX8-1513" fmla="*/ 508709 w 513459"/>
                <a:gd name="connsiteY8-1514" fmla="*/ 441745 h 682655"/>
                <a:gd name="connsiteX9-1515" fmla="*/ 493933 w 513459"/>
                <a:gd name="connsiteY9-1516" fmla="*/ 517519 h 682655"/>
                <a:gd name="connsiteX10-1517" fmla="*/ 492416 w 513459"/>
                <a:gd name="connsiteY10-1518" fmla="*/ 621561 h 682655"/>
                <a:gd name="connsiteX11-1519" fmla="*/ 478828 w 513459"/>
                <a:gd name="connsiteY11-1520" fmla="*/ 678949 h 682655"/>
                <a:gd name="connsiteX12-1521" fmla="*/ 336693 w 513459"/>
                <a:gd name="connsiteY12-1522" fmla="*/ 680153 h 682655"/>
                <a:gd name="connsiteX13-1523" fmla="*/ 131481 w 513459"/>
                <a:gd name="connsiteY13-1524" fmla="*/ 677135 h 682655"/>
                <a:gd name="connsiteX14-1525" fmla="*/ 95267 w 513459"/>
                <a:gd name="connsiteY14-1526" fmla="*/ 625832 h 682655"/>
                <a:gd name="connsiteX15-1527" fmla="*/ 83196 w 513459"/>
                <a:gd name="connsiteY15-1528" fmla="*/ 547368 h 682655"/>
                <a:gd name="connsiteX16-1529" fmla="*/ 74126 w 513459"/>
                <a:gd name="connsiteY16-1530" fmla="*/ 512061 h 682655"/>
                <a:gd name="connsiteX17-1531" fmla="*/ 43964 w 513459"/>
                <a:gd name="connsiteY17-1532" fmla="*/ 477958 h 682655"/>
                <a:gd name="connsiteX18-1533" fmla="*/ 16804 w 513459"/>
                <a:gd name="connsiteY18-1534" fmla="*/ 441745 h 682655"/>
                <a:gd name="connsiteX19-1535" fmla="*/ 1715 w 513459"/>
                <a:gd name="connsiteY19-1536" fmla="*/ 378370 h 682655"/>
                <a:gd name="connsiteX20-1537" fmla="*/ 4733 w 513459"/>
                <a:gd name="connsiteY20-1538" fmla="*/ 112802 h 682655"/>
                <a:gd name="connsiteX21-1539" fmla="*/ 95267 w 513459"/>
                <a:gd name="connsiteY21-1540" fmla="*/ 7178 h 682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513459" h="682655">
                  <a:moveTo>
                    <a:pt x="95267" y="7178"/>
                  </a:moveTo>
                  <a:cubicBezTo>
                    <a:pt x="148895" y="-3706"/>
                    <a:pt x="184384" y="-985"/>
                    <a:pt x="237105" y="7178"/>
                  </a:cubicBezTo>
                  <a:cubicBezTo>
                    <a:pt x="284401" y="24477"/>
                    <a:pt x="303579" y="34520"/>
                    <a:pt x="341805" y="53633"/>
                  </a:cubicBezTo>
                  <a:lnTo>
                    <a:pt x="409104" y="86532"/>
                  </a:lnTo>
                  <a:cubicBezTo>
                    <a:pt x="430130" y="92469"/>
                    <a:pt x="444807" y="109288"/>
                    <a:pt x="470368" y="127923"/>
                  </a:cubicBezTo>
                  <a:cubicBezTo>
                    <a:pt x="491608" y="168887"/>
                    <a:pt x="489613" y="169381"/>
                    <a:pt x="490619" y="186482"/>
                  </a:cubicBezTo>
                  <a:cubicBezTo>
                    <a:pt x="490613" y="205177"/>
                    <a:pt x="490608" y="223873"/>
                    <a:pt x="490602" y="242568"/>
                  </a:cubicBezTo>
                  <a:cubicBezTo>
                    <a:pt x="497242" y="259878"/>
                    <a:pt x="507511" y="274467"/>
                    <a:pt x="510523" y="294498"/>
                  </a:cubicBezTo>
                  <a:cubicBezTo>
                    <a:pt x="515360" y="346301"/>
                    <a:pt x="513849" y="392663"/>
                    <a:pt x="508709" y="441745"/>
                  </a:cubicBezTo>
                  <a:cubicBezTo>
                    <a:pt x="505295" y="466399"/>
                    <a:pt x="496440" y="492865"/>
                    <a:pt x="493933" y="517519"/>
                  </a:cubicBezTo>
                  <a:cubicBezTo>
                    <a:pt x="493427" y="552200"/>
                    <a:pt x="492922" y="586880"/>
                    <a:pt x="492416" y="621561"/>
                  </a:cubicBezTo>
                  <a:cubicBezTo>
                    <a:pt x="487887" y="640690"/>
                    <a:pt x="487892" y="658913"/>
                    <a:pt x="478828" y="678949"/>
                  </a:cubicBezTo>
                  <a:lnTo>
                    <a:pt x="336693" y="680153"/>
                  </a:lnTo>
                  <a:cubicBezTo>
                    <a:pt x="268289" y="679147"/>
                    <a:pt x="208048" y="688118"/>
                    <a:pt x="131481" y="677135"/>
                  </a:cubicBezTo>
                  <a:cubicBezTo>
                    <a:pt x="115782" y="667290"/>
                    <a:pt x="107338" y="648375"/>
                    <a:pt x="95267" y="625832"/>
                  </a:cubicBezTo>
                  <a:cubicBezTo>
                    <a:pt x="82173" y="600584"/>
                    <a:pt x="87220" y="573523"/>
                    <a:pt x="83196" y="547368"/>
                  </a:cubicBezTo>
                  <a:cubicBezTo>
                    <a:pt x="83196" y="535297"/>
                    <a:pt x="83196" y="537736"/>
                    <a:pt x="74126" y="512061"/>
                  </a:cubicBezTo>
                  <a:cubicBezTo>
                    <a:pt x="57421" y="485578"/>
                    <a:pt x="57041" y="489023"/>
                    <a:pt x="43964" y="477958"/>
                  </a:cubicBezTo>
                  <a:cubicBezTo>
                    <a:pt x="34911" y="465887"/>
                    <a:pt x="23136" y="460165"/>
                    <a:pt x="16804" y="441745"/>
                  </a:cubicBezTo>
                  <a:lnTo>
                    <a:pt x="1715" y="378370"/>
                  </a:lnTo>
                  <a:cubicBezTo>
                    <a:pt x="2721" y="289847"/>
                    <a:pt x="-4436" y="155977"/>
                    <a:pt x="4733" y="112802"/>
                  </a:cubicBezTo>
                  <a:cubicBezTo>
                    <a:pt x="25841" y="66710"/>
                    <a:pt x="55112" y="37851"/>
                    <a:pt x="95267" y="7178"/>
                  </a:cubicBezTo>
                  <a:close/>
                </a:path>
              </a:pathLst>
            </a:cu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77" name="标题 1"/>
            <p:cNvSpPr txBox="1"/>
            <p:nvPr/>
          </p:nvSpPr>
          <p:spPr>
            <a:xfrm>
              <a:off x="9355961" y="1551701"/>
              <a:ext cx="290894" cy="281352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400" spc="600" dirty="0">
                  <a:solidFill>
                    <a:srgbClr val="06070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编</a:t>
              </a:r>
              <a:endParaRPr lang="zh-CN" altLang="en-US" sz="2400" spc="600" dirty="0">
                <a:solidFill>
                  <a:srgbClr val="0607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267659" y="1267148"/>
              <a:ext cx="36276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pc="600" dirty="0">
                  <a:solidFill>
                    <a:srgbClr val="06070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义启小魏楷" panose="02010601030101010101" charset="-128"/>
                  <a:cs typeface="义启小魏楷" panose="02010601030101010101" charset="-128"/>
                  <a:sym typeface="+mn-lt"/>
                </a:rPr>
                <a:t>慧</a:t>
              </a:r>
              <a:endParaRPr lang="zh-CN" altLang="en-US" dirty="0">
                <a:solidFill>
                  <a:srgbClr val="06070C"/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  <p:sp>
          <p:nvSpPr>
            <p:cNvPr id="79" name="标题 1"/>
            <p:cNvSpPr txBox="1"/>
            <p:nvPr/>
          </p:nvSpPr>
          <p:spPr>
            <a:xfrm>
              <a:off x="9340013" y="1819926"/>
              <a:ext cx="290894" cy="281352"/>
            </a:xfrm>
            <a:prstGeom prst="rect">
              <a:avLst/>
            </a:prstGeom>
          </p:spPr>
          <p:txBody>
            <a:bodyPr vert="eaVert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800" spc="600" dirty="0">
                <a:solidFill>
                  <a:srgbClr val="0607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endParaRPr>
            </a:p>
          </p:txBody>
        </p:sp>
      </p:grpSp>
      <p:sp>
        <p:nvSpPr>
          <p:cNvPr id="80" name="标题 1"/>
          <p:cNvSpPr txBox="1"/>
          <p:nvPr/>
        </p:nvSpPr>
        <p:spPr>
          <a:xfrm>
            <a:off x="9340013" y="2745293"/>
            <a:ext cx="453473" cy="3384288"/>
          </a:xfrm>
          <a:prstGeom prst="rect">
            <a:avLst/>
          </a:prstGeom>
        </p:spPr>
        <p:txBody>
          <a:bodyPr vert="eaVert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焦糖工作室</a:t>
            </a:r>
            <a:r>
              <a:rPr lang="zh-CN" altLang="en-US" sz="1800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团队</a:t>
            </a:r>
            <a:endParaRPr lang="zh-CN" altLang="en-US" sz="1800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012781" y="4704632"/>
            <a:ext cx="721645" cy="59007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 flipH="1">
            <a:off x="10064482" y="5728891"/>
            <a:ext cx="2122309" cy="121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4474736" flipH="1">
            <a:off x="-300969" y="1987188"/>
            <a:ext cx="5498345" cy="745400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6200000">
            <a:off x="6372861" y="1016263"/>
            <a:ext cx="5559260" cy="612421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-1" y="0"/>
            <a:ext cx="4544357" cy="5089358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4317354" y="2801176"/>
            <a:ext cx="3563782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48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项目</a:t>
            </a:r>
            <a:r>
              <a:rPr lang="zh-CN" altLang="en-US" sz="48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动机</a:t>
            </a:r>
            <a:endParaRPr lang="zh-CN" altLang="en-US" sz="4800" spc="12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5400000">
            <a:off x="5923144" y="2805951"/>
            <a:ext cx="352201" cy="21673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42400" y="999571"/>
            <a:ext cx="1513692" cy="1518387"/>
            <a:chOff x="5342400" y="999571"/>
            <a:chExt cx="1513692" cy="1518387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5342400" y="999571"/>
              <a:ext cx="1513692" cy="1517900"/>
            </a:xfrm>
            <a:prstGeom prst="rect">
              <a:avLst/>
            </a:prstGeom>
          </p:spPr>
        </p:pic>
        <p:sp>
          <p:nvSpPr>
            <p:cNvPr id="80" name="标题 1"/>
            <p:cNvSpPr txBox="1"/>
            <p:nvPr/>
          </p:nvSpPr>
          <p:spPr>
            <a:xfrm>
              <a:off x="5633983" y="1453713"/>
              <a:ext cx="932440" cy="106424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8000" spc="600" dirty="0">
                  <a:solidFill>
                    <a:srgbClr val="FFD7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呈水墨中国风" panose="02010601030101010101" charset="-122"/>
                  <a:ea typeface="汉呈水墨中国风" panose="02010601030101010101" charset="-122"/>
                  <a:cs typeface="义启小魏楷" panose="02010601030101010101" charset="-128"/>
                  <a:sym typeface="+mn-lt"/>
                </a:rPr>
                <a:t>壹</a:t>
              </a:r>
              <a:endParaRPr lang="zh-CN" altLang="en-US" sz="8000" spc="600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endParaRP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285296" y="1229657"/>
            <a:ext cx="4294337" cy="2617801"/>
          </a:xfrm>
          <a:prstGeom prst="rect">
            <a:avLst/>
          </a:prstGeom>
          <a:solidFill>
            <a:srgbClr val="404040">
              <a:alpha val="100000"/>
            </a:srgbClr>
          </a:solidFill>
          <a:ln w="38100">
            <a:solidFill>
              <a:srgbClr val="FFFFFF"/>
            </a:solidFill>
          </a:ln>
        </p:spPr>
        <p:txBody>
          <a:bodyPr wrap="none" rtlCol="0">
            <a:noAutofit/>
          </a:bodyPr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5330" y="3847465"/>
            <a:ext cx="3750310" cy="4756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1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编译课程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辅助教育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工具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5748" y="4372991"/>
            <a:ext cx="8175808" cy="1988131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kern="0" spc="300" dirty="0">
                <a:solidFill>
                  <a:schemeClr val="bg1">
                    <a:lumMod val="95000"/>
                  </a:schemeClr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rPr>
              <a:t>随着计算机科学领域的迅速发展和教育的全球化，越来越多的大学和高等教育机构引入或加强了编译原理课程</a:t>
            </a:r>
            <a:r>
              <a:rPr lang="en-US" altLang="zh-CN" sz="1400" kern="0" spc="300" dirty="0">
                <a:solidFill>
                  <a:schemeClr val="bg1">
                    <a:lumMod val="95000"/>
                  </a:schemeClr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rPr>
              <a:t>,</a:t>
            </a:r>
            <a:r>
              <a:rPr lang="zh-CN" altLang="en-US" sz="1400" kern="0" spc="300" dirty="0">
                <a:solidFill>
                  <a:schemeClr val="bg1">
                    <a:lumMod val="95000"/>
                  </a:schemeClr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其目的旨在深化计算机科学理解，培养创新和研究能力。但目前国产市面上的编译辅助软件少之又少，导致学习课程抽象难懂，不能深入编译内核。本项目提供实时的编译反馈和详细的编译过程可视化，能极大地帮助初学者理解编译原理中的一些抽象概念和算法。</a:t>
            </a:r>
            <a:endParaRPr lang="zh-CN" altLang="en-US" sz="1400" kern="0" spc="300" dirty="0">
              <a:solidFill>
                <a:schemeClr val="bg1">
                  <a:lumMod val="95000"/>
                </a:schemeClr>
              </a:solidFill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15098" y="4323202"/>
            <a:ext cx="3759200" cy="0"/>
          </a:xfrm>
          <a:prstGeom prst="line">
            <a:avLst/>
          </a:prstGeom>
          <a:ln>
            <a:solidFill>
              <a:srgbClr val="68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9162937" y="1970275"/>
            <a:ext cx="3038272" cy="47638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016218" y="237507"/>
            <a:ext cx="4273217" cy="94971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444353" y="475548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4800" spc="1200" dirty="0">
                <a:solidFill>
                  <a:srgbClr val="FFD700"/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壹</a:t>
            </a:r>
            <a:r>
              <a:rPr lang="zh-CN" altLang="en-US" sz="36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项目</a:t>
            </a:r>
            <a:r>
              <a:rPr lang="zh-CN" altLang="en-US" sz="36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动机</a:t>
            </a:r>
            <a:endParaRPr lang="zh-CN" altLang="en-US" sz="3600" spc="12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0" y="5908284"/>
            <a:ext cx="6783057" cy="9497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 userDrawn="1"/>
        </p:nvSpPr>
        <p:spPr>
          <a:xfrm>
            <a:off x="735348" y="1229651"/>
            <a:ext cx="4416394" cy="2617851"/>
          </a:xfrm>
          <a:prstGeom prst="rect">
            <a:avLst/>
          </a:prstGeom>
          <a:solidFill>
            <a:srgbClr val="3B3838">
              <a:alpha val="100000"/>
            </a:srgbClr>
          </a:solidFill>
          <a:ln w="38100">
            <a:solidFill>
              <a:srgbClr val="FFFFFF"/>
            </a:solidFill>
          </a:ln>
        </p:spPr>
        <p:txBody>
          <a:bodyPr wrap="none" rtlCol="0">
            <a:noAutofit/>
          </a:bodyPr>
          <a:p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927555" y="1229657"/>
          <a:ext cx="4032006" cy="2680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5329876" y="1229657"/>
          <a:ext cx="4032006" cy="2680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 userDrawn="1"/>
        </p:nvSpPr>
        <p:spPr>
          <a:xfrm>
            <a:off x="1879072" y="1229657"/>
            <a:ext cx="2407845" cy="531586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1600">
                <a:solidFill>
                  <a:srgbClr val="FFFFFF"/>
                </a:solidFill>
              </a:rPr>
              <a:t>2016</a:t>
            </a:r>
            <a:r>
              <a:rPr lang="zh-CN" altLang="en-US" sz="1600">
                <a:solidFill>
                  <a:srgbClr val="FFFFFF"/>
                </a:solidFill>
              </a:rPr>
              <a:t>—</a:t>
            </a:r>
            <a:r>
              <a:rPr lang="en-US" altLang="zh-CN" sz="1600">
                <a:solidFill>
                  <a:srgbClr val="FFFFFF"/>
                </a:solidFill>
              </a:rPr>
              <a:t>2023</a:t>
            </a:r>
            <a:r>
              <a:rPr lang="zh-CN" altLang="en-US" sz="1600">
                <a:solidFill>
                  <a:srgbClr val="FFFFFF"/>
                </a:solidFill>
              </a:rPr>
              <a:t>大学开设</a:t>
            </a:r>
            <a:endParaRPr lang="zh-CN" altLang="en-US" sz="1600">
              <a:solidFill>
                <a:srgbClr val="FFFFFF"/>
              </a:solidFill>
            </a:endParaRPr>
          </a:p>
          <a:p>
            <a:r>
              <a:rPr lang="zh-CN" altLang="en-US" sz="1600">
                <a:solidFill>
                  <a:srgbClr val="FFFFFF"/>
                </a:solidFill>
              </a:rPr>
              <a:t>编译原理课程百分比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357011" y="1274029"/>
            <a:ext cx="2150960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1600">
                <a:solidFill>
                  <a:srgbClr val="FFFFFF"/>
                </a:solidFill>
              </a:rPr>
              <a:t>编译原理挂科百分比</a:t>
            </a:r>
            <a:endParaRPr lang="zh-CN" altLang="en-US"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  <p:bldP spid="4" grpId="0" animBg="1"/>
      <p:bldP spid="7" grpId="0" animBg="1"/>
      <p:bldP spid="1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8902"/>
            <a:ext cx="12192000" cy="17213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643"/>
            <a:ext cx="4273217" cy="187207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6387" y="1815465"/>
            <a:ext cx="3750310" cy="4756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1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提高编译效率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66387" y="2291715"/>
            <a:ext cx="3759200" cy="0"/>
          </a:xfrm>
          <a:prstGeom prst="line">
            <a:avLst/>
          </a:prstGeom>
          <a:ln>
            <a:solidFill>
              <a:srgbClr val="68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66387" y="2477062"/>
            <a:ext cx="5944237" cy="2564402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kern="0" spc="300" dirty="0">
                <a:solidFill>
                  <a:schemeClr val="bg1">
                    <a:lumMod val="95000"/>
                  </a:schemeClr>
                </a:solidFill>
                <a:ea typeface="义启小魏楷" panose="02010601030101010101" charset="-128"/>
                <a:cs typeface="义启小魏楷" panose="02010601030101010101" charset="-128"/>
              </a:rPr>
              <a:t>传统编译器在编译项目时，出于安全考虑，会执行一系列复杂的安全检查。而我们的平台，通过精简这些过程，侧重于教育和研究目的，让用户能够即时看到代码改变后对编译过程的具体影响。这种实时反馈机制不仅对编译原理的学习者有巨大的帮助，也为编程教育提供了有力的支持。</a:t>
            </a:r>
            <a:endParaRPr lang="zh-CN" altLang="en-US" kern="0" spc="300" dirty="0">
              <a:solidFill>
                <a:schemeClr val="bg1">
                  <a:lumMod val="95000"/>
                </a:schemeClr>
              </a:solidFill>
              <a:ea typeface="义启小魏楷" panose="02010601030101010101" charset="-128"/>
              <a:cs typeface="义启小魏楷" panose="02010601030101010101" charset="-128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6245316" y="302532"/>
          <a:ext cx="5977799" cy="5974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908284"/>
            <a:ext cx="6783057" cy="949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076194" y="351614"/>
            <a:ext cx="4101443" cy="61547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06897" y="4292983"/>
            <a:ext cx="4241903" cy="10147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1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聚焦RISC-V架构才可能从跟跑走向领跑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  <a:p>
            <a:pPr algn="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——中国工程院院士倪光南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33214" y="5301190"/>
            <a:ext cx="3759200" cy="0"/>
          </a:xfrm>
          <a:prstGeom prst="line">
            <a:avLst/>
          </a:prstGeom>
          <a:ln>
            <a:solidFill>
              <a:srgbClr val="68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06897" y="5235652"/>
            <a:ext cx="8175808" cy="13440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kern="0" spc="300" dirty="0">
                <a:solidFill>
                  <a:schemeClr val="bg1">
                    <a:lumMod val="95000"/>
                  </a:schemeClr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rPr>
              <a:t>放眼RISC-V，由于诞生时间较短，RISC-V在中国本土市场，</a:t>
            </a:r>
            <a:r>
              <a:rPr lang="zh-CN" altLang="en-US" sz="1400" kern="0" spc="300" dirty="0">
                <a:solidFill>
                  <a:srgbClr val="FFFFFF"/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rPr>
              <a:t>相关</a:t>
            </a:r>
            <a:r>
              <a:rPr lang="zh-CN" altLang="en-US" sz="1400" kern="0" spc="300" dirty="0">
                <a:solidFill>
                  <a:srgbClr val="FFD700"/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rPr>
              <a:t>编译器</a:t>
            </a:r>
            <a:r>
              <a:rPr lang="zh-CN" altLang="en-US" sz="1400" kern="0" spc="300" dirty="0">
                <a:solidFill>
                  <a:schemeClr val="bg1">
                    <a:lumMod val="95000"/>
                  </a:schemeClr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rPr>
              <a:t>、开发工具和软件开发环境及其他生态要素还在</a:t>
            </a:r>
            <a:r>
              <a:rPr lang="zh-CN" altLang="en-US" sz="1400" kern="0" spc="300" dirty="0">
                <a:solidFill>
                  <a:srgbClr val="FFD700"/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rPr>
              <a:t>积极建设当中</a:t>
            </a:r>
            <a:r>
              <a:rPr lang="zh-CN" altLang="en-US" sz="1400" kern="0" spc="300" dirty="0">
                <a:solidFill>
                  <a:schemeClr val="bg1">
                    <a:lumMod val="95000"/>
                  </a:schemeClr>
                </a:solidFill>
                <a:ea typeface="义启小魏楷" panose="02010601030101010101" charset="-128"/>
                <a:cs typeface="义启小魏楷" panose="02010601030101010101" charset="-128"/>
                <a:sym typeface="+mn-lt"/>
              </a:rPr>
              <a:t>。</a:t>
            </a:r>
            <a:endParaRPr lang="zh-CN" altLang="en-US" sz="1400" kern="0" spc="300" dirty="0">
              <a:solidFill>
                <a:schemeClr val="bg1">
                  <a:lumMod val="95000"/>
                </a:schemeClr>
              </a:solidFill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4077" y="4213855"/>
            <a:ext cx="5484873" cy="1651336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defTabSz="914400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  <a:defRPr sz="1400" kern="0" spc="300">
                <a:solidFill>
                  <a:schemeClr val="bg1"/>
                </a:solidFill>
                <a:latin typeface="汉标康熙字典内府简" panose="020B0503020204020204" pitchFamily="34" charset="-122"/>
                <a:ea typeface="汉标康熙字典内府简" panose="020B0503020204020204" pitchFamily="34" charset="-122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pc="2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 total market for RISC-V IP and Software is expected to grow to $1.07 billion by 2025 at a CAGR of 54.1%</a:t>
            </a:r>
            <a:endParaRPr lang="zh-CN" altLang="en-US" spc="2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pc="2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——</a:t>
            </a:r>
            <a:r>
              <a:rPr lang="en-US" altLang="zh-CN" spc="2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RISC</a:t>
            </a:r>
            <a:r>
              <a:rPr lang="zh-CN" altLang="en-US" spc="2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-</a:t>
            </a:r>
            <a:r>
              <a:rPr lang="en-US" altLang="zh-CN" spc="2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 Foundation</a:t>
            </a:r>
            <a:endParaRPr lang="zh-CN" altLang="en-US" spc="2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0" name="图片 29" descr="upload_post_object_v2_31483830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90" y="814590"/>
            <a:ext cx="5814605" cy="3478380"/>
          </a:xfrm>
          <a:prstGeom prst="rect">
            <a:avLst/>
          </a:prstGeom>
        </p:spPr>
      </p:pic>
      <p:pic>
        <p:nvPicPr>
          <p:cNvPr id="33" name="图片 32" descr="upload_post_object_v2_1074749605"/>
          <p:cNvPicPr>
            <a:picLocks noChangeAspect="1"/>
          </p:cNvPicPr>
          <p:nvPr/>
        </p:nvPicPr>
        <p:blipFill>
          <a:blip r:embed="rId5"/>
          <a:srcRect l="5243" r="17030" b="10438"/>
          <a:stretch>
            <a:fillRect/>
          </a:stretch>
        </p:blipFill>
        <p:spPr>
          <a:xfrm>
            <a:off x="796263" y="814590"/>
            <a:ext cx="4063232" cy="3115350"/>
          </a:xfrm>
          <a:prstGeom prst="rect">
            <a:avLst/>
          </a:prstGeom>
        </p:spPr>
      </p:pic>
      <p:cxnSp>
        <p:nvCxnSpPr>
          <p:cNvPr id="35" name="直接连接符 34"/>
          <p:cNvCxnSpPr/>
          <p:nvPr userDrawn="1"/>
        </p:nvCxnSpPr>
        <p:spPr>
          <a:xfrm>
            <a:off x="5146269" y="814590"/>
            <a:ext cx="0" cy="4103798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4474736" flipH="1">
            <a:off x="-483010" y="2055485"/>
            <a:ext cx="5498345" cy="745400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6200000">
            <a:off x="6372861" y="1016263"/>
            <a:ext cx="5559260" cy="612421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-1" y="0"/>
            <a:ext cx="4544357" cy="5089358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4317354" y="2801176"/>
            <a:ext cx="3563782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48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项目设计</a:t>
            </a:r>
            <a:endParaRPr lang="zh-CN" altLang="en-US" sz="4800" spc="12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5400000">
            <a:off x="5923144" y="2805951"/>
            <a:ext cx="352201" cy="21673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42400" y="999571"/>
            <a:ext cx="1513692" cy="1518391"/>
            <a:chOff x="5342400" y="999571"/>
            <a:chExt cx="1513692" cy="1518391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5342400" y="999571"/>
              <a:ext cx="1513692" cy="1517900"/>
            </a:xfrm>
            <a:prstGeom prst="rect">
              <a:avLst/>
            </a:prstGeom>
          </p:spPr>
        </p:pic>
        <p:sp>
          <p:nvSpPr>
            <p:cNvPr id="80" name="标题 1"/>
            <p:cNvSpPr txBox="1"/>
            <p:nvPr/>
          </p:nvSpPr>
          <p:spPr>
            <a:xfrm>
              <a:off x="5659857" y="1893810"/>
              <a:ext cx="872427" cy="6241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8000" spc="600" dirty="0">
                  <a:solidFill>
                    <a:srgbClr val="FFD7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呈水墨中国风" panose="02010601030101010101" charset="-122"/>
                  <a:ea typeface="汉呈水墨中国风" panose="02010601030101010101" charset="-122"/>
                  <a:cs typeface="义启小魏楷" panose="02010601030101010101" charset="-128"/>
                  <a:sym typeface="+mn-lt"/>
                </a:rPr>
                <a:t>贰</a:t>
              </a:r>
              <a:endParaRPr lang="zh-CN" altLang="en-US" sz="8000" spc="600" dirty="0">
                <a:solidFill>
                  <a:srgbClr val="FFD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endParaRP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49225" y="-352425"/>
            <a:ext cx="12854305" cy="7230745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908312"/>
            <a:ext cx="6783057" cy="949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016218" y="237507"/>
            <a:ext cx="4273217" cy="9497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445500" y="4887475"/>
            <a:ext cx="3746500" cy="1990974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444353" y="474278"/>
            <a:ext cx="3416946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4800" spc="1200" dirty="0">
                <a:solidFill>
                  <a:srgbClr val="FFD700"/>
                </a:solidFill>
                <a:latin typeface="汉呈水墨中国风" panose="02010601030101010101" charset="-122"/>
                <a:ea typeface="汉呈水墨中国风" panose="02010601030101010101" charset="-122"/>
                <a:cs typeface="义启小魏楷" panose="02010601030101010101" charset="-128"/>
                <a:sym typeface="+mn-lt"/>
              </a:rPr>
              <a:t>贰</a:t>
            </a:r>
            <a:r>
              <a:rPr lang="zh-CN" altLang="en-US" sz="3600" spc="1200" dirty="0">
                <a:solidFill>
                  <a:schemeClr val="bg1">
                    <a:lumMod val="95000"/>
                  </a:schemeClr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项目设计</a:t>
            </a:r>
            <a:endParaRPr lang="zh-CN" altLang="en-US" sz="3600" spc="1200" dirty="0">
              <a:solidFill>
                <a:schemeClr val="bg1">
                  <a:lumMod val="95000"/>
                </a:schemeClr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sp>
        <p:nvSpPr>
          <p:cNvPr id="9" name="任意多边形: 形状 26"/>
          <p:cNvSpPr/>
          <p:nvPr/>
        </p:nvSpPr>
        <p:spPr>
          <a:xfrm>
            <a:off x="6482080" y="1509395"/>
            <a:ext cx="4959985" cy="740410"/>
          </a:xfrm>
          <a:prstGeom prst="roundRect">
            <a:avLst/>
          </a:prstGeom>
          <a:solidFill>
            <a:srgbClr val="7C7C7C">
              <a:alpha val="100000"/>
            </a:srgbClr>
          </a:solidFill>
          <a:ln w="28575" cap="flat" cmpd="sng" algn="ctr">
            <a:solidFill>
              <a:srgbClr val="FFFFFF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  <a:sym typeface="+mn-ea"/>
              </a:rPr>
              <a:t>产品架构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10" name="矩形: 圆角 165"/>
          <p:cNvSpPr/>
          <p:nvPr/>
        </p:nvSpPr>
        <p:spPr>
          <a:xfrm>
            <a:off x="6482080" y="2379345"/>
            <a:ext cx="4331335" cy="535305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66"/>
          <p:cNvSpPr/>
          <p:nvPr/>
        </p:nvSpPr>
        <p:spPr>
          <a:xfrm>
            <a:off x="6482080" y="3058160"/>
            <a:ext cx="3816350" cy="464820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9"/>
          <p:cNvSpPr/>
          <p:nvPr/>
        </p:nvSpPr>
        <p:spPr>
          <a:xfrm>
            <a:off x="6487795" y="3688715"/>
            <a:ext cx="3803015" cy="442595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70"/>
          <p:cNvSpPr/>
          <p:nvPr/>
        </p:nvSpPr>
        <p:spPr>
          <a:xfrm>
            <a:off x="7769225" y="4295140"/>
            <a:ext cx="2528570" cy="490855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71"/>
          <p:cNvSpPr/>
          <p:nvPr/>
        </p:nvSpPr>
        <p:spPr>
          <a:xfrm>
            <a:off x="10986770" y="2379345"/>
            <a:ext cx="511810" cy="2980690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产品包含内容</a:t>
            </a:r>
            <a:endParaRPr lang="zh-CN" altLang="en-US" b="1"/>
          </a:p>
        </p:txBody>
      </p:sp>
      <p:sp>
        <p:nvSpPr>
          <p:cNvPr id="21" name="矩形: 圆角 172"/>
          <p:cNvSpPr/>
          <p:nvPr/>
        </p:nvSpPr>
        <p:spPr>
          <a:xfrm>
            <a:off x="10440670" y="3058160"/>
            <a:ext cx="403225" cy="2268220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技术实现</a:t>
            </a:r>
            <a:endParaRPr lang="zh-CN" altLang="en-US" b="1"/>
          </a:p>
        </p:txBody>
      </p:sp>
      <p:sp>
        <p:nvSpPr>
          <p:cNvPr id="22" name="矩形: 圆角 197"/>
          <p:cNvSpPr/>
          <p:nvPr/>
        </p:nvSpPr>
        <p:spPr>
          <a:xfrm>
            <a:off x="7030720" y="2451735"/>
            <a:ext cx="3267075" cy="391160"/>
          </a:xfrm>
          <a:prstGeom prst="roundRect">
            <a:avLst/>
          </a:prstGeom>
          <a:solidFill>
            <a:srgbClr val="2F5597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/>
              <a:t>慧编：一个在线编译平台</a:t>
            </a:r>
            <a:endParaRPr lang="zh-CN" altLang="en-US" sz="1200" b="1"/>
          </a:p>
        </p:txBody>
      </p:sp>
      <p:sp>
        <p:nvSpPr>
          <p:cNvPr id="23" name="矩形: 圆角 200"/>
          <p:cNvSpPr/>
          <p:nvPr/>
        </p:nvSpPr>
        <p:spPr>
          <a:xfrm>
            <a:off x="6561455" y="3123565"/>
            <a:ext cx="1200785" cy="334645"/>
          </a:xfrm>
          <a:prstGeom prst="roundRect">
            <a:avLst/>
          </a:prstGeom>
          <a:solidFill>
            <a:srgbClr val="2F5597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/>
              <a:t>源文件</a:t>
            </a:r>
            <a:endParaRPr lang="zh-CN" altLang="en-US" sz="1200" b="1"/>
          </a:p>
        </p:txBody>
      </p:sp>
      <p:sp>
        <p:nvSpPr>
          <p:cNvPr id="24" name="矩形: 圆角 201"/>
          <p:cNvSpPr/>
          <p:nvPr/>
        </p:nvSpPr>
        <p:spPr>
          <a:xfrm>
            <a:off x="7879080" y="3123565"/>
            <a:ext cx="1192530" cy="334645"/>
          </a:xfrm>
          <a:prstGeom prst="roundRect">
            <a:avLst/>
          </a:prstGeom>
          <a:solidFill>
            <a:srgbClr val="2F5597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/>
              <a:t>编译参数</a:t>
            </a:r>
            <a:endParaRPr lang="zh-CN" altLang="en-US" sz="1200" b="1"/>
          </a:p>
        </p:txBody>
      </p:sp>
      <p:sp>
        <p:nvSpPr>
          <p:cNvPr id="25" name="矩形: 圆角 202"/>
          <p:cNvSpPr/>
          <p:nvPr/>
        </p:nvSpPr>
        <p:spPr>
          <a:xfrm>
            <a:off x="9201785" y="3123565"/>
            <a:ext cx="982980" cy="334645"/>
          </a:xfrm>
          <a:prstGeom prst="roundRect">
            <a:avLst/>
          </a:prstGeom>
          <a:solidFill>
            <a:srgbClr val="2F5597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/>
              <a:t>历史数据</a:t>
            </a:r>
            <a:endParaRPr lang="zh-CN" altLang="en-US" sz="1200" b="1"/>
          </a:p>
        </p:txBody>
      </p:sp>
      <p:sp>
        <p:nvSpPr>
          <p:cNvPr id="26" name="矩形: 圆角 203"/>
          <p:cNvSpPr/>
          <p:nvPr/>
        </p:nvSpPr>
        <p:spPr>
          <a:xfrm>
            <a:off x="9194165" y="3790315"/>
            <a:ext cx="982980" cy="248920"/>
          </a:xfrm>
          <a:prstGeom prst="roundRect">
            <a:avLst/>
          </a:prstGeom>
          <a:solidFill>
            <a:srgbClr val="2F5597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latin typeface="Cairo" charset="0"/>
                <a:ea typeface="Cairo" charset="0"/>
                <a:cs typeface="Cairo" charset="0"/>
              </a:rPr>
              <a:t>IR Generation</a:t>
            </a:r>
            <a:endParaRPr lang="zh-CN" altLang="en-US" sz="1000" b="1"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27" name="矩形: 圆角 204"/>
          <p:cNvSpPr/>
          <p:nvPr/>
        </p:nvSpPr>
        <p:spPr>
          <a:xfrm>
            <a:off x="6536055" y="3790315"/>
            <a:ext cx="1226185" cy="248920"/>
          </a:xfrm>
          <a:prstGeom prst="roundRect">
            <a:avLst/>
          </a:prstGeom>
          <a:solidFill>
            <a:srgbClr val="2F5597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0" b="1">
                <a:latin typeface="Cairo" charset="0"/>
                <a:ea typeface="Cairo" charset="0"/>
                <a:cs typeface="Cairo" charset="0"/>
              </a:rPr>
              <a:t>semantic analysis</a:t>
            </a:r>
            <a:endParaRPr sz="1000" b="1"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33" name="矩形: 圆角 207"/>
          <p:cNvSpPr/>
          <p:nvPr/>
        </p:nvSpPr>
        <p:spPr>
          <a:xfrm>
            <a:off x="6483985" y="4909185"/>
            <a:ext cx="3796665" cy="417195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208"/>
          <p:cNvSpPr/>
          <p:nvPr/>
        </p:nvSpPr>
        <p:spPr>
          <a:xfrm>
            <a:off x="7886065" y="4377055"/>
            <a:ext cx="1192530" cy="334645"/>
          </a:xfrm>
          <a:prstGeom prst="roundRect">
            <a:avLst/>
          </a:prstGeom>
          <a:solidFill>
            <a:srgbClr val="2F5597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Cairo" charset="0"/>
                <a:ea typeface="Cairo" charset="0"/>
                <a:cs typeface="Cairo" charset="0"/>
              </a:rPr>
              <a:t>various loop optimization</a:t>
            </a:r>
            <a:endParaRPr lang="zh-CN" altLang="en-US" sz="1000" b="1">
              <a:solidFill>
                <a:schemeClr val="bg1"/>
              </a:solidFill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36" name="矩形: 圆角 209"/>
          <p:cNvSpPr/>
          <p:nvPr/>
        </p:nvSpPr>
        <p:spPr>
          <a:xfrm>
            <a:off x="9221470" y="4377055"/>
            <a:ext cx="963295" cy="334645"/>
          </a:xfrm>
          <a:prstGeom prst="roundRect">
            <a:avLst/>
          </a:prstGeom>
          <a:solidFill>
            <a:srgbClr val="2F5597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latin typeface="Cairo" charset="0"/>
                <a:ea typeface="Cairo" charset="0"/>
                <a:cs typeface="Cairo" charset="0"/>
              </a:rPr>
              <a:t>PRE</a:t>
            </a:r>
            <a:endParaRPr lang="zh-CN" altLang="en-US" sz="1000" b="1"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37" name="矩形: 圆角 210"/>
          <p:cNvSpPr/>
          <p:nvPr/>
        </p:nvSpPr>
        <p:spPr>
          <a:xfrm>
            <a:off x="6597650" y="5007610"/>
            <a:ext cx="983615" cy="248920"/>
          </a:xfrm>
          <a:prstGeom prst="roundRect">
            <a:avLst/>
          </a:prstGeom>
          <a:solidFill>
            <a:srgbClr val="2F5597">
              <a:alpha val="100000"/>
            </a:srgbClr>
          </a:solidFill>
          <a:ln w="28575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latin typeface="Cairo" charset="0"/>
                <a:ea typeface="Cairo" charset="0"/>
                <a:cs typeface="Cairo" charset="0"/>
              </a:rPr>
              <a:t>Inst Selection</a:t>
            </a:r>
            <a:endParaRPr lang="zh-CN" altLang="en-US" sz="1000" b="1"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38" name="矩形: 圆角 211"/>
          <p:cNvSpPr/>
          <p:nvPr/>
        </p:nvSpPr>
        <p:spPr>
          <a:xfrm>
            <a:off x="7886065" y="4992370"/>
            <a:ext cx="1192530" cy="248920"/>
          </a:xfrm>
          <a:prstGeom prst="roundRect">
            <a:avLst/>
          </a:prstGeom>
          <a:solidFill>
            <a:srgbClr val="2F5597">
              <a:alpha val="100000"/>
            </a:srgbClr>
          </a:solidFill>
          <a:ln w="28575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latin typeface="Cairo" charset="0"/>
                <a:ea typeface="Cairo" charset="0"/>
                <a:cs typeface="Cairo" charset="0"/>
              </a:rPr>
              <a:t>Inst Schedule</a:t>
            </a:r>
            <a:endParaRPr lang="zh-CN" altLang="en-US" sz="1000" b="1"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39" name="矩形: 圆角 212"/>
          <p:cNvSpPr/>
          <p:nvPr/>
        </p:nvSpPr>
        <p:spPr>
          <a:xfrm>
            <a:off x="9221470" y="4992370"/>
            <a:ext cx="963295" cy="260350"/>
          </a:xfrm>
          <a:prstGeom prst="roundRect">
            <a:avLst/>
          </a:prstGeom>
          <a:solidFill>
            <a:srgbClr val="2F5597">
              <a:alpha val="100000"/>
            </a:srgbClr>
          </a:solidFill>
          <a:ln w="28575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latin typeface="Cairo" charset="0"/>
                <a:ea typeface="Cairo" charset="0"/>
                <a:cs typeface="Cairo" charset="0"/>
              </a:rPr>
              <a:t>Register Allocation</a:t>
            </a:r>
            <a:endParaRPr lang="zh-CN" altLang="en-US" sz="1000" b="1"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42" name="Google Shape;1128;p52"/>
          <p:cNvSpPr txBox="1"/>
          <p:nvPr/>
        </p:nvSpPr>
        <p:spPr>
          <a:xfrm>
            <a:off x="5544185" y="2379345"/>
            <a:ext cx="804545" cy="405765"/>
          </a:xfrm>
          <a:prstGeom prst="rect">
            <a:avLst/>
          </a:prstGeom>
          <a:noFill/>
          <a:ln w="28575" cmpd="sng">
            <a:noFill/>
            <a:prstDash val="solid"/>
            <a:miter lim="800000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139700" indent="0" algn="l">
              <a:lnSpc>
                <a:spcPts val="2200"/>
              </a:lnSpc>
              <a:buClr>
                <a:schemeClr val="accent1"/>
              </a:buClr>
              <a:buSzPts val="1400"/>
            </a:pPr>
            <a:r>
              <a:rPr lang="zh-CN" altLang="en-US" b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产品</a:t>
            </a:r>
            <a:endParaRPr lang="en-US" altLang="zh-CN" b="1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139700" indent="0" algn="just">
              <a:lnSpc>
                <a:spcPts val="2200"/>
              </a:lnSpc>
              <a:buClr>
                <a:schemeClr val="accent1"/>
              </a:buClr>
              <a:buSzPts val="1400"/>
            </a:pP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44" name="Google Shape;1128;p52"/>
          <p:cNvSpPr txBox="1"/>
          <p:nvPr/>
        </p:nvSpPr>
        <p:spPr>
          <a:xfrm>
            <a:off x="5191760" y="3688715"/>
            <a:ext cx="1430655" cy="5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139700" indent="0" algn="l">
              <a:lnSpc>
                <a:spcPts val="2200"/>
              </a:lnSpc>
              <a:buClr>
                <a:schemeClr val="accent1"/>
              </a:buClr>
              <a:buSzPts val="1400"/>
            </a:pPr>
            <a:r>
              <a:rPr lang="zh-CN" altLang="en-US" b="1">
                <a:solidFill>
                  <a:schemeClr val="bg1"/>
                </a:solidFill>
              </a:rPr>
              <a:t>编译器前端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5" name="Google Shape;1128;p52"/>
          <p:cNvSpPr txBox="1"/>
          <p:nvPr/>
        </p:nvSpPr>
        <p:spPr>
          <a:xfrm>
            <a:off x="5400040" y="3100705"/>
            <a:ext cx="1042035" cy="41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139700" indent="0" algn="l">
              <a:lnSpc>
                <a:spcPts val="2200"/>
              </a:lnSpc>
              <a:buClr>
                <a:schemeClr val="accent1"/>
              </a:buClr>
              <a:buSzPts val="1400"/>
            </a:pPr>
            <a:r>
              <a:rPr lang="en-US" altLang="zh-CN" b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Web</a:t>
            </a:r>
            <a:r>
              <a:rPr lang="zh-CN" altLang="en-US" b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页面</a:t>
            </a:r>
            <a:endParaRPr lang="en-US" altLang="zh-CN" b="1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139700" indent="0" algn="just">
              <a:lnSpc>
                <a:spcPts val="2200"/>
              </a:lnSpc>
              <a:buClr>
                <a:schemeClr val="accent1"/>
              </a:buClr>
              <a:buSzPts val="1400"/>
            </a:pP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6" name="Google Shape;1128;p52"/>
          <p:cNvSpPr txBox="1"/>
          <p:nvPr/>
        </p:nvSpPr>
        <p:spPr>
          <a:xfrm>
            <a:off x="5191760" y="4295140"/>
            <a:ext cx="1405890" cy="5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139700" indent="0" algn="l">
              <a:lnSpc>
                <a:spcPts val="2200"/>
              </a:lnSpc>
              <a:buClr>
                <a:schemeClr val="accent1"/>
              </a:buClr>
              <a:buSzPts val="1400"/>
            </a:pPr>
            <a:r>
              <a:rPr lang="zh-CN" altLang="en-US" b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编译器中端</a:t>
            </a:r>
            <a:endParaRPr lang="en-US" altLang="zh-CN" b="1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139700" indent="0" algn="just">
              <a:lnSpc>
                <a:spcPts val="2200"/>
              </a:lnSpc>
              <a:buClr>
                <a:schemeClr val="accent1"/>
              </a:buClr>
              <a:buSzPts val="1400"/>
            </a:pP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7" name="矩形: 圆角 204"/>
          <p:cNvSpPr/>
          <p:nvPr/>
        </p:nvSpPr>
        <p:spPr>
          <a:xfrm>
            <a:off x="7878445" y="3790315"/>
            <a:ext cx="1192530" cy="248920"/>
          </a:xfrm>
          <a:prstGeom prst="roundRect">
            <a:avLst/>
          </a:prstGeom>
          <a:solidFill>
            <a:srgbClr val="2F5597">
              <a:alpha val="10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latin typeface="Cairo" charset="0"/>
                <a:ea typeface="Cairo" charset="0"/>
                <a:cs typeface="Cairo" charset="0"/>
              </a:rPr>
              <a:t>Debug Metadata</a:t>
            </a:r>
            <a:endParaRPr lang="zh-CN" altLang="en-US" sz="1000" b="1"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49" name="Google Shape;1128;p52"/>
          <p:cNvSpPr txBox="1"/>
          <p:nvPr/>
        </p:nvSpPr>
        <p:spPr>
          <a:xfrm>
            <a:off x="5191760" y="4841240"/>
            <a:ext cx="1376680" cy="5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139700" indent="0" algn="l">
              <a:lnSpc>
                <a:spcPts val="2200"/>
              </a:lnSpc>
              <a:buClr>
                <a:schemeClr val="accent1"/>
              </a:buClr>
              <a:buSzPts val="1400"/>
            </a:pPr>
            <a:r>
              <a:rPr lang="zh-CN" altLang="en-US" b="1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编译器后端</a:t>
            </a:r>
            <a:endParaRPr lang="en-US" altLang="zh-CN" b="1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marL="139700" indent="0" algn="just">
              <a:lnSpc>
                <a:spcPts val="2200"/>
              </a:lnSpc>
              <a:buClr>
                <a:schemeClr val="accent1"/>
              </a:buClr>
              <a:buSzPts val="1400"/>
            </a:pP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3" name="矩形: 圆角 206"/>
          <p:cNvSpPr/>
          <p:nvPr/>
        </p:nvSpPr>
        <p:spPr>
          <a:xfrm>
            <a:off x="6495415" y="4295140"/>
            <a:ext cx="1129030" cy="490855"/>
          </a:xfrm>
          <a:prstGeom prst="roundRect">
            <a:avLst/>
          </a:prstGeom>
          <a:solidFill>
            <a:srgbClr val="D9D9D9">
              <a:alpha val="50196"/>
            </a:srgbClr>
          </a:solidFill>
          <a:ln w="28575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: 圆角 213"/>
          <p:cNvSpPr/>
          <p:nvPr/>
        </p:nvSpPr>
        <p:spPr>
          <a:xfrm>
            <a:off x="6597650" y="4415790"/>
            <a:ext cx="929640" cy="248920"/>
          </a:xfrm>
          <a:prstGeom prst="roundRect">
            <a:avLst/>
          </a:prstGeom>
          <a:solidFill>
            <a:srgbClr val="2F5597">
              <a:alpha val="100000"/>
            </a:srgbClr>
          </a:solidFill>
          <a:ln w="28575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latin typeface="Cairo" charset="0"/>
                <a:ea typeface="Cairo" charset="0"/>
                <a:cs typeface="Cairo" charset="0"/>
              </a:rPr>
              <a:t>mem2reg</a:t>
            </a:r>
            <a:endParaRPr lang="zh-CN" altLang="en-US" sz="1000" b="1">
              <a:latin typeface="Cairo" charset="0"/>
              <a:ea typeface="Cairo" charset="0"/>
              <a:cs typeface="Cairo" charset="0"/>
            </a:endParaRPr>
          </a:p>
        </p:txBody>
      </p:sp>
      <p:sp>
        <p:nvSpPr>
          <p:cNvPr id="124" name="文本框 123"/>
          <p:cNvSpPr txBox="1"/>
          <p:nvPr userDrawn="1"/>
        </p:nvSpPr>
        <p:spPr>
          <a:xfrm>
            <a:off x="1155492" y="1594977"/>
            <a:ext cx="2852244" cy="496923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r>
              <a:rPr lang="zh-CN" altLang="en-US" sz="2400">
                <a:solidFill>
                  <a:srgbClr val="FFFFFF"/>
                </a:solidFill>
              </a:rPr>
              <a:t>选择</a:t>
            </a:r>
            <a:r>
              <a:rPr lang="en-US" altLang="zh-CN" sz="2400">
                <a:solidFill>
                  <a:srgbClr val="FFFFFF"/>
                </a:solidFill>
              </a:rPr>
              <a:t>LLVM IR</a:t>
            </a:r>
            <a:r>
              <a:rPr lang="zh-CN" altLang="en-US" sz="2400">
                <a:solidFill>
                  <a:srgbClr val="FFFFFF"/>
                </a:solidFill>
              </a:rPr>
              <a:t>的理由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25" name="文本框 124"/>
          <p:cNvSpPr txBox="1"/>
          <p:nvPr userDrawn="1"/>
        </p:nvSpPr>
        <p:spPr>
          <a:xfrm>
            <a:off x="319182" y="2344103"/>
            <a:ext cx="810334" cy="368300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marL="0" indent="0" algn="ctr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C/C++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 userDrawn="1"/>
        </p:nvSpPr>
        <p:spPr>
          <a:xfrm>
            <a:off x="316014" y="3142980"/>
            <a:ext cx="813492" cy="365904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/>
          <p:cNvSpPr txBox="1"/>
          <p:nvPr userDrawn="1"/>
        </p:nvSpPr>
        <p:spPr>
          <a:xfrm>
            <a:off x="316014" y="3988133"/>
            <a:ext cx="810334" cy="368300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zh-CN" altLang="en-US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319155" y="4785929"/>
            <a:ext cx="813476" cy="368300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marL="0" indent="0" algn="ctr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......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1" name="直接箭头连接符 130"/>
          <p:cNvCxnSpPr>
            <a:stCxn id="125" idx="3"/>
            <a:endCxn id="130" idx="1"/>
          </p:cNvCxnSpPr>
          <p:nvPr userDrawn="1"/>
        </p:nvCxnSpPr>
        <p:spPr>
          <a:xfrm>
            <a:off x="1129922" y="2528745"/>
            <a:ext cx="721360" cy="1322705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126" idx="3"/>
            <a:endCxn id="130" idx="1"/>
          </p:cNvCxnSpPr>
          <p:nvPr userDrawn="1"/>
        </p:nvCxnSpPr>
        <p:spPr>
          <a:xfrm>
            <a:off x="1129922" y="3326269"/>
            <a:ext cx="721360" cy="525145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27" idx="3"/>
            <a:endCxn id="130" idx="1"/>
          </p:cNvCxnSpPr>
          <p:nvPr userDrawn="1"/>
        </p:nvCxnSpPr>
        <p:spPr>
          <a:xfrm flipV="1">
            <a:off x="1126765" y="3851487"/>
            <a:ext cx="724535" cy="321310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 userDrawn="1"/>
        </p:nvSpPr>
        <p:spPr>
          <a:xfrm>
            <a:off x="3423823" y="2344118"/>
            <a:ext cx="1548773" cy="368300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x86 backend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 userDrawn="1"/>
        </p:nvSpPr>
        <p:spPr>
          <a:xfrm>
            <a:off x="3423831" y="3142980"/>
            <a:ext cx="1548760" cy="368300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ARM backend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/>
          <p:cNvSpPr txBox="1"/>
          <p:nvPr userDrawn="1"/>
        </p:nvSpPr>
        <p:spPr>
          <a:xfrm>
            <a:off x="3423831" y="3988133"/>
            <a:ext cx="1548765" cy="368300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risc-V backend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/>
          <p:cNvSpPr txBox="1"/>
          <p:nvPr userDrawn="1"/>
        </p:nvSpPr>
        <p:spPr>
          <a:xfrm>
            <a:off x="3423831" y="4785947"/>
            <a:ext cx="1548765" cy="368300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......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直接箭头连接符 138"/>
          <p:cNvCxnSpPr>
            <a:stCxn id="130" idx="3"/>
            <a:endCxn id="135" idx="1"/>
          </p:cNvCxnSpPr>
          <p:nvPr userDrawn="1"/>
        </p:nvCxnSpPr>
        <p:spPr>
          <a:xfrm flipV="1">
            <a:off x="2983141" y="2528731"/>
            <a:ext cx="440690" cy="1322705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130" idx="3"/>
            <a:endCxn id="136" idx="1"/>
          </p:cNvCxnSpPr>
          <p:nvPr userDrawn="1"/>
        </p:nvCxnSpPr>
        <p:spPr>
          <a:xfrm flipV="1">
            <a:off x="2983141" y="3327561"/>
            <a:ext cx="440690" cy="523875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130" idx="3"/>
            <a:endCxn id="137" idx="1"/>
          </p:cNvCxnSpPr>
          <p:nvPr userDrawn="1"/>
        </p:nvCxnSpPr>
        <p:spPr>
          <a:xfrm>
            <a:off x="2983141" y="3851436"/>
            <a:ext cx="440690" cy="321310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130" idx="3"/>
            <a:endCxn id="138" idx="1"/>
          </p:cNvCxnSpPr>
          <p:nvPr userDrawn="1"/>
        </p:nvCxnSpPr>
        <p:spPr>
          <a:xfrm>
            <a:off x="2983141" y="3851436"/>
            <a:ext cx="440690" cy="1118870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右弧形箭头 142"/>
          <p:cNvSpPr/>
          <p:nvPr userDrawn="1"/>
        </p:nvSpPr>
        <p:spPr>
          <a:xfrm>
            <a:off x="2760151" y="4191381"/>
            <a:ext cx="530292" cy="1316793"/>
          </a:xfrm>
          <a:prstGeom prst="curvedLeftArrow">
            <a:avLst>
              <a:gd name="adj1" fmla="val 25000"/>
              <a:gd name="adj2" fmla="val 50000"/>
              <a:gd name="adj3" fmla="val 57303"/>
            </a:avLst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4" name="矩形 143"/>
          <p:cNvSpPr/>
          <p:nvPr userDrawn="1"/>
        </p:nvSpPr>
        <p:spPr>
          <a:xfrm>
            <a:off x="2665005" y="4735822"/>
            <a:ext cx="625406" cy="172792"/>
          </a:xfrm>
          <a:prstGeom prst="rect">
            <a:avLst/>
          </a:prstGeom>
          <a:solidFill>
            <a:srgbClr val="000000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indent="0" algn="ctr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右弧形箭头 151"/>
          <p:cNvSpPr/>
          <p:nvPr userDrawn="1"/>
        </p:nvSpPr>
        <p:spPr>
          <a:xfrm rot="10800000">
            <a:off x="1471077" y="4131193"/>
            <a:ext cx="530292" cy="1316793"/>
          </a:xfrm>
          <a:prstGeom prst="curvedLeftArrow">
            <a:avLst>
              <a:gd name="adj1" fmla="val 25000"/>
              <a:gd name="adj2" fmla="val 50000"/>
              <a:gd name="adj3" fmla="val 57303"/>
            </a:avLst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>
                <a:solidFill>
                  <a:srgbClr val="000000"/>
                </a:solidFill>
              </a:rPr>
              <a:t>e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5" name="文本框 144"/>
          <p:cNvSpPr txBox="1"/>
          <p:nvPr userDrawn="1"/>
        </p:nvSpPr>
        <p:spPr>
          <a:xfrm>
            <a:off x="1850898" y="5360670"/>
            <a:ext cx="1132084" cy="368300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LLVM IR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直接箭头连接符 152"/>
          <p:cNvCxnSpPr>
            <a:stCxn id="129" idx="3"/>
            <a:endCxn id="130" idx="1"/>
          </p:cNvCxnSpPr>
          <p:nvPr userDrawn="1"/>
        </p:nvCxnSpPr>
        <p:spPr>
          <a:xfrm flipV="1">
            <a:off x="1132631" y="3851209"/>
            <a:ext cx="718185" cy="1118870"/>
          </a:xfrm>
          <a:prstGeom prst="straightConnector1">
            <a:avLst/>
          </a:prstGeom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/>
          <p:cNvSpPr txBox="1"/>
          <p:nvPr userDrawn="1"/>
        </p:nvSpPr>
        <p:spPr>
          <a:xfrm>
            <a:off x="1585341" y="4653058"/>
            <a:ext cx="566623" cy="263570"/>
          </a:xfrm>
          <a:prstGeom prst="rect">
            <a:avLst/>
          </a:prstGeom>
        </p:spPr>
        <p:txBody>
          <a:bodyPr wrap="none" rtlCol="0">
            <a:noAutofit/>
          </a:bodyPr>
          <a:p>
            <a:pPr marL="0" indent="0" algn="ctr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 userDrawn="1"/>
        </p:nvSpPr>
        <p:spPr>
          <a:xfrm>
            <a:off x="1850873" y="3508931"/>
            <a:ext cx="1132084" cy="684009"/>
          </a:xfrm>
          <a:prstGeom prst="rect">
            <a:avLst/>
          </a:prstGeom>
          <a:solidFill>
            <a:srgbClr val="767171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LLVM </a:t>
            </a:r>
            <a:endParaRPr lang="en-US" altLang="zh-CN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en-US" altLang="zh-CN"/>
              <a:t> </a:t>
            </a:r>
            <a:endParaRPr lang="zh-CN" altLang="en-US"/>
          </a:p>
        </p:txBody>
      </p:sp>
      <p:cxnSp>
        <p:nvCxnSpPr>
          <p:cNvPr id="187" name="直接连接符 186"/>
          <p:cNvCxnSpPr/>
          <p:nvPr/>
        </p:nvCxnSpPr>
        <p:spPr>
          <a:xfrm>
            <a:off x="6449318" y="2313238"/>
            <a:ext cx="495272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6455339" y="2978605"/>
            <a:ext cx="441793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442333" y="3590810"/>
            <a:ext cx="381947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6455366" y="4191357"/>
            <a:ext cx="380674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>
            <a:off x="6455366" y="4841000"/>
            <a:ext cx="380674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5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4" grpId="1" animBg="1"/>
      <p:bldP spid="125" grpId="1" animBg="1"/>
      <p:bldP spid="126" grpId="1" animBg="1"/>
      <p:bldP spid="127" grpId="1" animBg="1"/>
      <p:bldP spid="129" grpId="1" animBg="1"/>
      <p:bldP spid="138" grpId="1" animBg="1"/>
      <p:bldP spid="137" grpId="1" animBg="1"/>
      <p:bldP spid="136" grpId="1" animBg="1"/>
      <p:bldP spid="135" grpId="1" animBg="1"/>
      <p:bldP spid="130" grpId="1" animBg="1"/>
      <p:bldP spid="145" grpId="0" animBg="1"/>
      <p:bldP spid="154" grpId="0"/>
      <p:bldP spid="152" grpId="0" animBg="1"/>
      <p:bldP spid="144" grpId="0" animBg="1"/>
      <p:bldP spid="143" grpId="0" animBg="1"/>
      <p:bldP spid="9" grpId="0" animBg="1"/>
      <p:bldP spid="20" grpId="0" animBg="1"/>
      <p:bldP spid="10" grpId="0" animBg="1"/>
      <p:bldP spid="22" grpId="0" animBg="1"/>
      <p:bldP spid="42" grpId="0"/>
      <p:bldP spid="21" grpId="0" bldLvl="0" animBg="1"/>
      <p:bldP spid="11" grpId="0" animBg="1"/>
      <p:bldP spid="23" grpId="0" animBg="1"/>
      <p:bldP spid="24" grpId="0" animBg="1"/>
      <p:bldP spid="25" grpId="0" animBg="1"/>
      <p:bldP spid="45" grpId="0"/>
      <p:bldP spid="17" grpId="0" animBg="1"/>
      <p:bldP spid="26" grpId="0" animBg="1"/>
      <p:bldP spid="27" grpId="0" animBg="1"/>
      <p:bldP spid="44" grpId="0"/>
      <p:bldP spid="47" grpId="0" animBg="1"/>
      <p:bldP spid="19" grpId="0" animBg="1"/>
      <p:bldP spid="35" grpId="0" animBg="1"/>
      <p:bldP spid="36" grpId="0" animBg="1"/>
      <p:bldP spid="46" grpId="0"/>
      <p:bldP spid="53" grpId="0" animBg="1"/>
      <p:bldP spid="54" grpId="0" animBg="1"/>
      <p:bldP spid="33" grpId="0" animBg="1"/>
      <p:bldP spid="37" grpId="0" animBg="1"/>
      <p:bldP spid="38" grpId="0" animBg="1"/>
      <p:bldP spid="39" grpId="0" animBg="1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5908312"/>
            <a:ext cx="6783057" cy="949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5408943" y="5908283"/>
            <a:ext cx="6783057" cy="94971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" y="63410"/>
            <a:ext cx="2780456" cy="6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/>
        </p:nvSpPr>
        <p:spPr>
          <a:xfrm>
            <a:off x="3169896" y="341563"/>
            <a:ext cx="4695528" cy="76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标康熙字典内府简" panose="020B0503020204020204" pitchFamily="34" charset="-122"/>
                <a:ea typeface="汉标康熙字典内府简" panose="020B0503020204020204" pitchFamily="34" charset="-122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lang="zh-CN" altLang="en-US" sz="3600" spc="1200" dirty="0">
                <a:solidFill>
                  <a:srgbClr val="FFFFFF"/>
                </a:solidFill>
                <a:latin typeface="+mn-lt"/>
                <a:ea typeface="义启小魏楷" panose="02010601030101010101" charset="-128"/>
                <a:cs typeface="义启小魏楷" panose="02010601030101010101" charset="-128"/>
                <a:sym typeface="+mn-lt"/>
              </a:rPr>
              <a:t>编译器实现内核</a:t>
            </a:r>
            <a:endParaRPr lang="zh-CN" altLang="en-US" sz="3600" spc="1200" dirty="0">
              <a:solidFill>
                <a:srgbClr val="FFFFFF"/>
              </a:solidFill>
              <a:latin typeface="+mn-lt"/>
              <a:ea typeface="义启小魏楷" panose="02010601030101010101" charset="-128"/>
              <a:cs typeface="义启小魏楷" panose="02010601030101010101" charset="-128"/>
              <a:sym typeface="+mn-lt"/>
            </a:endParaRPr>
          </a:p>
        </p:txBody>
      </p:sp>
      <p:cxnSp>
        <p:nvCxnSpPr>
          <p:cNvPr id="29" name="肘形连接符 28"/>
          <p:cNvCxnSpPr>
            <a:stCxn id="2" idx="3"/>
            <a:endCxn id="6" idx="1"/>
          </p:cNvCxnSpPr>
          <p:nvPr userDrawn="1"/>
        </p:nvCxnSpPr>
        <p:spPr>
          <a:xfrm>
            <a:off x="1579245" y="3645535"/>
            <a:ext cx="169545" cy="1905"/>
          </a:xfrm>
          <a:prstGeom prst="bentConnector3">
            <a:avLst>
              <a:gd name="adj1" fmla="val 50187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/>
          <p:nvPr userDrawn="1"/>
        </p:nvCxnSpPr>
        <p:spPr>
          <a:xfrm flipV="1">
            <a:off x="3368040" y="3645535"/>
            <a:ext cx="513080" cy="1905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肘形连接符 96"/>
          <p:cNvCxnSpPr/>
          <p:nvPr userDrawn="1"/>
        </p:nvCxnSpPr>
        <p:spPr>
          <a:xfrm>
            <a:off x="7189774" y="3645554"/>
            <a:ext cx="417587" cy="3175"/>
          </a:xfrm>
          <a:prstGeom prst="bentConnector2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肘形连接符 105"/>
          <p:cNvCxnSpPr>
            <a:stCxn id="73" idx="3"/>
            <a:endCxn id="105" idx="1"/>
          </p:cNvCxnSpPr>
          <p:nvPr userDrawn="1"/>
        </p:nvCxnSpPr>
        <p:spPr>
          <a:xfrm>
            <a:off x="10839450" y="3862070"/>
            <a:ext cx="428625" cy="3175"/>
          </a:xfrm>
          <a:prstGeom prst="bentConnector2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445500" y="4689226"/>
            <a:ext cx="3746500" cy="1990974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762925" y="248067"/>
            <a:ext cx="5548301" cy="949716"/>
          </a:xfrm>
          <a:prstGeom prst="rect">
            <a:avLst/>
          </a:prstGeom>
        </p:spPr>
      </p:pic>
      <p:sp>
        <p:nvSpPr>
          <p:cNvPr id="111" name="文本框 110"/>
          <p:cNvSpPr txBox="1"/>
          <p:nvPr userDrawn="1"/>
        </p:nvSpPr>
        <p:spPr>
          <a:xfrm>
            <a:off x="4996815" y="5659120"/>
            <a:ext cx="1080770" cy="425450"/>
          </a:xfrm>
          <a:prstGeom prst="rect">
            <a:avLst/>
          </a:prstGeom>
          <a:solidFill>
            <a:srgbClr val="7C7C7C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r>
              <a:rPr lang="en-US" altLang="zh-CN">
                <a:solidFill>
                  <a:srgbClr val="FFFFFF"/>
                </a:solidFill>
              </a:rPr>
              <a:t>LLVM IR</a:t>
            </a: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13" name="直接箭头连接符 112"/>
          <p:cNvCxnSpPr/>
          <p:nvPr userDrawn="1"/>
        </p:nvCxnSpPr>
        <p:spPr>
          <a:xfrm flipH="1" flipV="1">
            <a:off x="5535295" y="5377180"/>
            <a:ext cx="1905" cy="281940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 userDrawn="1"/>
        </p:nvSpPr>
        <p:spPr>
          <a:xfrm>
            <a:off x="464820" y="3373755"/>
            <a:ext cx="1114425" cy="542925"/>
          </a:xfrm>
          <a:prstGeom prst="roundRect">
            <a:avLst/>
          </a:prstGeom>
          <a:solidFill>
            <a:srgbClr val="404040">
              <a:alpha val="100000"/>
            </a:srgbClr>
          </a:solidFill>
          <a:ln w="28575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源代码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748790" y="1915160"/>
            <a:ext cx="1619250" cy="3463925"/>
          </a:xfrm>
          <a:prstGeom prst="rect">
            <a:avLst/>
          </a:prstGeom>
          <a:solidFill>
            <a:srgbClr val="404040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编译器前端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990725" y="2449195"/>
            <a:ext cx="1139825" cy="368300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词法分析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1990725" y="3140075"/>
            <a:ext cx="1139825" cy="368300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语法分析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990725" y="3833495"/>
            <a:ext cx="1139825" cy="368300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抽象语法树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990725" y="4687570"/>
            <a:ext cx="1139825" cy="368300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中间代码</a:t>
            </a:r>
            <a:r>
              <a:rPr lang="en-US" altLang="zh-CN">
                <a:solidFill>
                  <a:srgbClr val="FFFFFF"/>
                </a:solidFill>
              </a:rPr>
              <a:t>IR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3836035" y="1938655"/>
            <a:ext cx="3308350" cy="3463925"/>
          </a:xfrm>
          <a:prstGeom prst="rect">
            <a:avLst/>
          </a:prstGeom>
          <a:solidFill>
            <a:srgbClr val="404040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编译器中端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>
            <a:off x="4229100" y="2346325"/>
            <a:ext cx="1139825" cy="368300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en-US" altLang="zh-CN">
                <a:solidFill>
                  <a:srgbClr val="FFFFFF"/>
                </a:solidFill>
              </a:rPr>
              <a:t>Mem2Reg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612130" y="2346325"/>
            <a:ext cx="1139825" cy="368300"/>
          </a:xfrm>
          <a:prstGeom prst="rect">
            <a:avLst/>
          </a:prstGeom>
          <a:solidFill>
            <a:srgbClr val="AFABAB">
              <a:alpha val="100000"/>
            </a:srgbClr>
          </a:solidFill>
          <a:ln w="19050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en-US" altLang="zh-CN">
                <a:solidFill>
                  <a:srgbClr val="FFFFFF"/>
                </a:solidFill>
              </a:rPr>
              <a:t>SSA IR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5" name="组合 74"/>
          <p:cNvGrpSpPr/>
          <p:nvPr userDrawn="1"/>
        </p:nvGrpSpPr>
        <p:grpSpPr>
          <a:xfrm rot="0">
            <a:off x="3968750" y="2999740"/>
            <a:ext cx="3133725" cy="2220595"/>
            <a:chOff x="6179" y="4200"/>
            <a:chExt cx="4935" cy="3497"/>
          </a:xfrm>
        </p:grpSpPr>
        <p:sp>
          <p:nvSpPr>
            <p:cNvPr id="48" name="圆角矩形 47"/>
            <p:cNvSpPr/>
            <p:nvPr userDrawn="1"/>
          </p:nvSpPr>
          <p:spPr>
            <a:xfrm>
              <a:off x="6179" y="4200"/>
              <a:ext cx="4935" cy="3497"/>
            </a:xfrm>
            <a:prstGeom prst="roundRect">
              <a:avLst/>
            </a:prstGeom>
            <a:solidFill>
              <a:srgbClr val="767171">
                <a:alpha val="100000"/>
              </a:srgbClr>
            </a:solidFill>
            <a:ln w="28575" cap="flat" cmpd="sng" algn="ctr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文本框 49"/>
            <p:cNvSpPr txBox="1"/>
            <p:nvPr userDrawn="1"/>
          </p:nvSpPr>
          <p:spPr>
            <a:xfrm>
              <a:off x="6296" y="4303"/>
              <a:ext cx="1739" cy="393"/>
            </a:xfrm>
            <a:prstGeom prst="rect">
              <a:avLst/>
            </a:prstGeom>
          </p:spPr>
          <p:txBody>
            <a:bodyPr wrap="square" rtlCol="0">
              <a:noAutofit/>
            </a:bodyPr>
            <a:p>
              <a:r>
                <a:rPr lang="zh-CN" altLang="en-US" sz="1200" b="1">
                  <a:solidFill>
                    <a:srgbClr val="FFFFFF"/>
                  </a:solidFill>
                </a:rPr>
                <a:t>中间代码优化</a:t>
              </a:r>
              <a:endParaRPr lang="zh-CN" altLang="en-US" sz="1200" b="1"/>
            </a:p>
          </p:txBody>
        </p:sp>
        <p:sp>
          <p:nvSpPr>
            <p:cNvPr id="55" name="文本框 54"/>
            <p:cNvSpPr txBox="1"/>
            <p:nvPr userDrawn="1"/>
          </p:nvSpPr>
          <p:spPr>
            <a:xfrm>
              <a:off x="6359" y="4696"/>
              <a:ext cx="1952" cy="580"/>
            </a:xfrm>
            <a:prstGeom prst="rect">
              <a:avLst/>
            </a:prstGeom>
            <a:solidFill>
              <a:srgbClr val="AFABAB">
                <a:alpha val="100000"/>
              </a:srgbClr>
            </a:solidFill>
            <a:ln w="19050">
              <a:solidFill>
                <a:srgbClr val="FFFFFF"/>
              </a:solidFill>
            </a:ln>
          </p:spPr>
          <p:txBody>
            <a:bodyPr wrap="none" rtlCol="0">
              <a:noAutofit/>
            </a:bodyPr>
            <a:p>
              <a:pPr algn="ctr"/>
              <a:r>
                <a:rPr lang="zh-CN" altLang="en-US">
                  <a:solidFill>
                    <a:srgbClr val="FFFFFF"/>
                  </a:solidFill>
                </a:rPr>
                <a:t>常量折叠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7" name="文本框 56"/>
            <p:cNvSpPr txBox="1"/>
            <p:nvPr userDrawn="1"/>
          </p:nvSpPr>
          <p:spPr>
            <a:xfrm>
              <a:off x="6359" y="5417"/>
              <a:ext cx="1952" cy="580"/>
            </a:xfrm>
            <a:prstGeom prst="rect">
              <a:avLst/>
            </a:prstGeom>
            <a:solidFill>
              <a:srgbClr val="AFABAB">
                <a:alpha val="100000"/>
              </a:srgbClr>
            </a:solidFill>
            <a:ln w="19050">
              <a:solidFill>
                <a:srgbClr val="FFFFFF"/>
              </a:solidFill>
            </a:ln>
          </p:spPr>
          <p:txBody>
            <a:bodyPr wrap="none" rtlCol="0">
              <a:noAutofit/>
            </a:bodyPr>
            <a:p>
              <a:pPr algn="ctr"/>
              <a:r>
                <a:rPr lang="zh-CN" altLang="en-US">
                  <a:solidFill>
                    <a:srgbClr val="FFFFFF"/>
                  </a:solidFill>
                </a:rPr>
                <a:t>死代码消除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2" name="文本框 61"/>
            <p:cNvSpPr txBox="1"/>
            <p:nvPr userDrawn="1"/>
          </p:nvSpPr>
          <p:spPr>
            <a:xfrm>
              <a:off x="6359" y="6132"/>
              <a:ext cx="1952" cy="580"/>
            </a:xfrm>
            <a:prstGeom prst="rect">
              <a:avLst/>
            </a:prstGeom>
            <a:solidFill>
              <a:srgbClr val="AFABAB">
                <a:alpha val="100000"/>
              </a:srgbClr>
            </a:solidFill>
            <a:ln w="19050">
              <a:solidFill>
                <a:srgbClr val="FFFFFF"/>
              </a:solidFill>
            </a:ln>
          </p:spPr>
          <p:txBody>
            <a:bodyPr wrap="none" rtlCol="0">
              <a:noAutofit/>
            </a:bodyPr>
            <a:p>
              <a:pPr algn="ctr"/>
              <a:r>
                <a:rPr lang="zh-CN" altLang="en-US">
                  <a:solidFill>
                    <a:srgbClr val="FFFFFF"/>
                  </a:solidFill>
                </a:rPr>
                <a:t>强度削弱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" name="文本框 62"/>
            <p:cNvSpPr txBox="1"/>
            <p:nvPr userDrawn="1"/>
          </p:nvSpPr>
          <p:spPr>
            <a:xfrm>
              <a:off x="6359" y="6861"/>
              <a:ext cx="1952" cy="580"/>
            </a:xfrm>
            <a:prstGeom prst="rect">
              <a:avLst/>
            </a:prstGeom>
            <a:solidFill>
              <a:srgbClr val="AFABAB">
                <a:alpha val="100000"/>
              </a:srgbClr>
            </a:solidFill>
            <a:ln w="19050">
              <a:solidFill>
                <a:srgbClr val="FFFFFF"/>
              </a:solidFill>
            </a:ln>
          </p:spPr>
          <p:txBody>
            <a:bodyPr wrap="none" rtlCol="0">
              <a:noAutofit/>
            </a:bodyPr>
            <a:p>
              <a:pPr algn="ctr"/>
              <a:r>
                <a:rPr lang="zh-CN" altLang="en-US">
                  <a:solidFill>
                    <a:srgbClr val="FFFFFF"/>
                  </a:solidFill>
                </a:rPr>
                <a:t>循环展开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6" name="文本框 55"/>
            <p:cNvSpPr txBox="1"/>
            <p:nvPr userDrawn="1"/>
          </p:nvSpPr>
          <p:spPr>
            <a:xfrm>
              <a:off x="8384" y="4696"/>
              <a:ext cx="2562" cy="581"/>
            </a:xfrm>
            <a:prstGeom prst="rect">
              <a:avLst/>
            </a:prstGeom>
            <a:solidFill>
              <a:srgbClr val="AFABAB">
                <a:alpha val="100000"/>
              </a:srgbClr>
            </a:solidFill>
            <a:ln w="19050">
              <a:solidFill>
                <a:srgbClr val="FFFFFF"/>
              </a:solidFill>
            </a:ln>
          </p:spPr>
          <p:txBody>
            <a:bodyPr wrap="none" rtlCol="0">
              <a:noAutofit/>
            </a:bodyPr>
            <a:p>
              <a:pPr algn="ctr"/>
              <a:r>
                <a:rPr lang="zh-CN" altLang="en-US">
                  <a:solidFill>
                    <a:srgbClr val="FFFFFF"/>
                  </a:solidFill>
                </a:rPr>
                <a:t>复写传播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4" name="文本框 63"/>
            <p:cNvSpPr txBox="1"/>
            <p:nvPr userDrawn="1"/>
          </p:nvSpPr>
          <p:spPr>
            <a:xfrm>
              <a:off x="8384" y="5417"/>
              <a:ext cx="2562" cy="580"/>
            </a:xfrm>
            <a:prstGeom prst="rect">
              <a:avLst/>
            </a:prstGeom>
            <a:solidFill>
              <a:srgbClr val="AFABAB">
                <a:alpha val="100000"/>
              </a:srgbClr>
            </a:solidFill>
            <a:ln w="19050">
              <a:solidFill>
                <a:srgbClr val="FFFFFF"/>
              </a:solidFill>
            </a:ln>
          </p:spPr>
          <p:txBody>
            <a:bodyPr wrap="none" rtlCol="0">
              <a:noAutofit/>
            </a:bodyPr>
            <a:p>
              <a:pPr algn="ctr"/>
              <a:r>
                <a:rPr lang="zh-CN" altLang="en-US">
                  <a:solidFill>
                    <a:srgbClr val="FFFFFF"/>
                  </a:solidFill>
                </a:rPr>
                <a:t>消除公共表达式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5" name="文本框 64"/>
            <p:cNvSpPr txBox="1"/>
            <p:nvPr userDrawn="1"/>
          </p:nvSpPr>
          <p:spPr>
            <a:xfrm>
              <a:off x="8384" y="6132"/>
              <a:ext cx="2562" cy="580"/>
            </a:xfrm>
            <a:prstGeom prst="rect">
              <a:avLst/>
            </a:prstGeom>
            <a:solidFill>
              <a:srgbClr val="AFABAB">
                <a:alpha val="100000"/>
              </a:srgbClr>
            </a:solidFill>
            <a:ln w="19050">
              <a:solidFill>
                <a:srgbClr val="FFFFFF"/>
              </a:solidFill>
            </a:ln>
          </p:spPr>
          <p:txBody>
            <a:bodyPr wrap="none" rtlCol="0">
              <a:noAutofit/>
            </a:bodyPr>
            <a:p>
              <a:pPr algn="ctr"/>
              <a:r>
                <a:rPr lang="zh-CN" altLang="en-US">
                  <a:solidFill>
                    <a:srgbClr val="FFFFFF"/>
                  </a:solidFill>
                </a:rPr>
                <a:t>循环外提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7" name="文本框 66"/>
            <p:cNvSpPr txBox="1"/>
            <p:nvPr userDrawn="1"/>
          </p:nvSpPr>
          <p:spPr>
            <a:xfrm>
              <a:off x="8384" y="6861"/>
              <a:ext cx="2562" cy="581"/>
            </a:xfrm>
            <a:prstGeom prst="rect">
              <a:avLst/>
            </a:prstGeom>
            <a:solidFill>
              <a:srgbClr val="AFABAB">
                <a:alpha val="100000"/>
              </a:srgbClr>
            </a:solidFill>
            <a:ln w="19050">
              <a:solidFill>
                <a:srgbClr val="FFFFFF"/>
              </a:solidFill>
            </a:ln>
          </p:spPr>
          <p:txBody>
            <a:bodyPr wrap="none" rtlCol="0">
              <a:noAutofit/>
            </a:bodyPr>
            <a:p>
              <a:pPr algn="ctr"/>
              <a:r>
                <a:rPr lang="zh-CN" altLang="en-US">
                  <a:solidFill>
                    <a:srgbClr val="FFFFFF"/>
                  </a:solidFill>
                </a:rPr>
                <a:t>函数内联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72" name="肘形连接符 71"/>
          <p:cNvCxnSpPr/>
          <p:nvPr userDrawn="1"/>
        </p:nvCxnSpPr>
        <p:spPr>
          <a:xfrm rot="5400000">
            <a:off x="5715953" y="2533968"/>
            <a:ext cx="285115" cy="64643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 userDrawn="1"/>
        </p:nvSpPr>
        <p:spPr>
          <a:xfrm>
            <a:off x="7531100" y="1839595"/>
            <a:ext cx="3308350" cy="4044315"/>
          </a:xfrm>
          <a:prstGeom prst="rect">
            <a:avLst/>
          </a:prstGeom>
          <a:solidFill>
            <a:srgbClr val="404040">
              <a:alpha val="9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编译器后端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2" name="组合 91"/>
          <p:cNvGrpSpPr/>
          <p:nvPr userDrawn="1"/>
        </p:nvGrpSpPr>
        <p:grpSpPr>
          <a:xfrm rot="0">
            <a:off x="7682230" y="2817495"/>
            <a:ext cx="3133725" cy="2220595"/>
            <a:chOff x="12024" y="3296"/>
            <a:chExt cx="4935" cy="3497"/>
          </a:xfrm>
        </p:grpSpPr>
        <p:sp>
          <p:nvSpPr>
            <p:cNvPr id="77" name="圆角矩形 76"/>
            <p:cNvSpPr/>
            <p:nvPr userDrawn="1"/>
          </p:nvSpPr>
          <p:spPr>
            <a:xfrm>
              <a:off x="12024" y="3296"/>
              <a:ext cx="4935" cy="3497"/>
            </a:xfrm>
            <a:prstGeom prst="roundRect">
              <a:avLst/>
            </a:prstGeom>
            <a:solidFill>
              <a:srgbClr val="767171">
                <a:alpha val="100000"/>
              </a:srgbClr>
            </a:solidFill>
            <a:ln w="28575" cap="flat" cmpd="sng" algn="ctr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文本框 77"/>
            <p:cNvSpPr txBox="1"/>
            <p:nvPr userDrawn="1"/>
          </p:nvSpPr>
          <p:spPr>
            <a:xfrm>
              <a:off x="12024" y="3296"/>
              <a:ext cx="1739" cy="393"/>
            </a:xfrm>
            <a:prstGeom prst="rect">
              <a:avLst/>
            </a:prstGeom>
          </p:spPr>
          <p:txBody>
            <a:bodyPr wrap="square" rtlCol="0">
              <a:noAutofit/>
            </a:bodyPr>
            <a:p>
              <a:r>
                <a:rPr lang="zh-CN" altLang="en-US" sz="1200" b="1">
                  <a:solidFill>
                    <a:srgbClr val="FFFFFF"/>
                  </a:solidFill>
                </a:rPr>
                <a:t>目标代码优化</a:t>
              </a:r>
              <a:endParaRPr lang="zh-CN" altLang="en-US" sz="1200" b="1"/>
            </a:p>
          </p:txBody>
        </p:sp>
        <p:grpSp>
          <p:nvGrpSpPr>
            <p:cNvPr id="91" name="组合 90"/>
            <p:cNvGrpSpPr/>
            <p:nvPr userDrawn="1"/>
          </p:nvGrpSpPr>
          <p:grpSpPr>
            <a:xfrm>
              <a:off x="12235" y="3788"/>
              <a:ext cx="4273" cy="2744"/>
              <a:chOff x="12260" y="3641"/>
              <a:chExt cx="4273" cy="2744"/>
            </a:xfrm>
          </p:grpSpPr>
          <p:grpSp>
            <p:nvGrpSpPr>
              <p:cNvPr id="90" name="组合 89"/>
              <p:cNvGrpSpPr/>
              <p:nvPr userDrawn="1"/>
            </p:nvGrpSpPr>
            <p:grpSpPr>
              <a:xfrm>
                <a:off x="12260" y="3641"/>
                <a:ext cx="2057" cy="2745"/>
                <a:chOff x="12087" y="3689"/>
                <a:chExt cx="1952" cy="2745"/>
              </a:xfrm>
            </p:grpSpPr>
            <p:sp>
              <p:nvSpPr>
                <p:cNvPr id="79" name="文本框 78"/>
                <p:cNvSpPr txBox="1"/>
                <p:nvPr userDrawn="1"/>
              </p:nvSpPr>
              <p:spPr>
                <a:xfrm>
                  <a:off x="12087" y="3689"/>
                  <a:ext cx="1952" cy="580"/>
                </a:xfrm>
                <a:prstGeom prst="rect">
                  <a:avLst/>
                </a:prstGeom>
                <a:solidFill>
                  <a:srgbClr val="AFABAB">
                    <a:alpha val="100000"/>
                  </a:srgbClr>
                </a:solidFill>
                <a:ln w="19050">
                  <a:solidFill>
                    <a:srgbClr val="FFFFFF"/>
                  </a:solidFill>
                </a:ln>
              </p:spPr>
              <p:txBody>
                <a:bodyPr wrap="none" rtlCol="0">
                  <a:noAutofit/>
                </a:bodyPr>
                <a:p>
                  <a:pPr algn="ctr"/>
                  <a:r>
                    <a:rPr lang="zh-CN" altLang="en-US">
                      <a:solidFill>
                        <a:srgbClr val="FFFFFF"/>
                      </a:solidFill>
                    </a:rPr>
                    <a:t>控制流优化</a:t>
                  </a: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文本框 79"/>
                <p:cNvSpPr txBox="1"/>
                <p:nvPr userDrawn="1"/>
              </p:nvSpPr>
              <p:spPr>
                <a:xfrm>
                  <a:off x="12087" y="4410"/>
                  <a:ext cx="1952" cy="580"/>
                </a:xfrm>
                <a:prstGeom prst="rect">
                  <a:avLst/>
                </a:prstGeom>
                <a:solidFill>
                  <a:srgbClr val="AFABAB">
                    <a:alpha val="100000"/>
                  </a:srgbClr>
                </a:solidFill>
                <a:ln w="19050">
                  <a:solidFill>
                    <a:srgbClr val="FFFFFF"/>
                  </a:solidFill>
                </a:ln>
              </p:spPr>
              <p:txBody>
                <a:bodyPr wrap="none" rtlCol="0">
                  <a:noAutofit/>
                </a:bodyPr>
                <a:p>
                  <a:pPr algn="ctr"/>
                  <a:r>
                    <a:rPr lang="zh-CN" altLang="en-US">
                      <a:solidFill>
                        <a:srgbClr val="FFFFFF"/>
                      </a:solidFill>
                    </a:rPr>
                    <a:t>活跃性分析</a:t>
                  </a: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文本框 80"/>
                <p:cNvSpPr txBox="1"/>
                <p:nvPr userDrawn="1"/>
              </p:nvSpPr>
              <p:spPr>
                <a:xfrm>
                  <a:off x="12087" y="5125"/>
                  <a:ext cx="1952" cy="580"/>
                </a:xfrm>
                <a:prstGeom prst="rect">
                  <a:avLst/>
                </a:prstGeom>
                <a:solidFill>
                  <a:srgbClr val="AFABAB">
                    <a:alpha val="100000"/>
                  </a:srgbClr>
                </a:solidFill>
                <a:ln w="19050">
                  <a:solidFill>
                    <a:srgbClr val="FFFFFF"/>
                  </a:solidFill>
                </a:ln>
              </p:spPr>
              <p:txBody>
                <a:bodyPr wrap="none" rtlCol="0">
                  <a:noAutofit/>
                </a:bodyPr>
                <a:p>
                  <a:pPr algn="ctr"/>
                  <a:r>
                    <a:rPr lang="zh-CN" altLang="en-US">
                      <a:solidFill>
                        <a:srgbClr val="FFFFFF"/>
                      </a:solidFill>
                    </a:rPr>
                    <a:t>指令选择</a:t>
                  </a: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文本框 81"/>
                <p:cNvSpPr txBox="1"/>
                <p:nvPr userDrawn="1"/>
              </p:nvSpPr>
              <p:spPr>
                <a:xfrm>
                  <a:off x="12087" y="5854"/>
                  <a:ext cx="1952" cy="580"/>
                </a:xfrm>
                <a:prstGeom prst="rect">
                  <a:avLst/>
                </a:prstGeom>
                <a:solidFill>
                  <a:srgbClr val="AFABAB">
                    <a:alpha val="100000"/>
                  </a:srgbClr>
                </a:solidFill>
                <a:ln w="19050">
                  <a:solidFill>
                    <a:srgbClr val="FFFFFF"/>
                  </a:solidFill>
                </a:ln>
              </p:spPr>
              <p:txBody>
                <a:bodyPr wrap="none" rtlCol="0">
                  <a:noAutofit/>
                </a:bodyPr>
                <a:p>
                  <a:pPr algn="ctr"/>
                  <a:r>
                    <a:rPr lang="zh-CN" altLang="en-US">
                      <a:solidFill>
                        <a:srgbClr val="FFFFFF"/>
                      </a:solidFill>
                    </a:rPr>
                    <a:t>寄存器分配</a:t>
                  </a: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7" name="组合 86"/>
              <p:cNvGrpSpPr/>
              <p:nvPr userDrawn="1"/>
            </p:nvGrpSpPr>
            <p:grpSpPr>
              <a:xfrm>
                <a:off x="14497" y="3641"/>
                <a:ext cx="2037" cy="2745"/>
                <a:chOff x="14112" y="3689"/>
                <a:chExt cx="2562" cy="2745"/>
              </a:xfrm>
            </p:grpSpPr>
            <p:sp>
              <p:nvSpPr>
                <p:cNvPr id="83" name="文本框 82"/>
                <p:cNvSpPr txBox="1"/>
                <p:nvPr userDrawn="1"/>
              </p:nvSpPr>
              <p:spPr>
                <a:xfrm>
                  <a:off x="14112" y="3689"/>
                  <a:ext cx="2562" cy="581"/>
                </a:xfrm>
                <a:prstGeom prst="rect">
                  <a:avLst/>
                </a:prstGeom>
                <a:solidFill>
                  <a:srgbClr val="AFABAB">
                    <a:alpha val="100000"/>
                  </a:srgbClr>
                </a:solidFill>
                <a:ln w="19050">
                  <a:solidFill>
                    <a:srgbClr val="FFFFFF"/>
                  </a:solidFill>
                </a:ln>
              </p:spPr>
              <p:txBody>
                <a:bodyPr wrap="none" rtlCol="0">
                  <a:noAutofit/>
                </a:bodyPr>
                <a:p>
                  <a:pPr algn="ctr"/>
                  <a:r>
                    <a:rPr lang="zh-CN" altLang="en-US">
                      <a:solidFill>
                        <a:srgbClr val="FFFFFF"/>
                      </a:solidFill>
                    </a:rPr>
                    <a:t>局部值编号</a:t>
                  </a: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文本框 83"/>
                <p:cNvSpPr txBox="1"/>
                <p:nvPr userDrawn="1"/>
              </p:nvSpPr>
              <p:spPr>
                <a:xfrm>
                  <a:off x="14112" y="4410"/>
                  <a:ext cx="2562" cy="580"/>
                </a:xfrm>
                <a:prstGeom prst="rect">
                  <a:avLst/>
                </a:prstGeom>
                <a:solidFill>
                  <a:srgbClr val="AFABAB">
                    <a:alpha val="100000"/>
                  </a:srgbClr>
                </a:solidFill>
                <a:ln w="19050">
                  <a:solidFill>
                    <a:srgbClr val="FFFFFF"/>
                  </a:solidFill>
                </a:ln>
              </p:spPr>
              <p:txBody>
                <a:bodyPr wrap="none" rtlCol="0">
                  <a:noAutofit/>
                </a:bodyPr>
                <a:p>
                  <a:pPr algn="ctr"/>
                  <a:r>
                    <a:rPr lang="zh-CN" altLang="en-US">
                      <a:solidFill>
                        <a:srgbClr val="FFFFFF"/>
                      </a:solidFill>
                    </a:rPr>
                    <a:t>窥孔优化</a:t>
                  </a: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文本框 84"/>
                <p:cNvSpPr txBox="1"/>
                <p:nvPr userDrawn="1"/>
              </p:nvSpPr>
              <p:spPr>
                <a:xfrm>
                  <a:off x="14112" y="5125"/>
                  <a:ext cx="2562" cy="580"/>
                </a:xfrm>
                <a:prstGeom prst="rect">
                  <a:avLst/>
                </a:prstGeom>
                <a:solidFill>
                  <a:srgbClr val="AFABAB">
                    <a:alpha val="100000"/>
                  </a:srgbClr>
                </a:solidFill>
                <a:ln w="19050">
                  <a:solidFill>
                    <a:srgbClr val="FFFFFF"/>
                  </a:solidFill>
                </a:ln>
              </p:spPr>
              <p:txBody>
                <a:bodyPr wrap="none" rtlCol="0">
                  <a:noAutofit/>
                </a:bodyPr>
                <a:p>
                  <a:pPr algn="ctr"/>
                  <a:r>
                    <a:rPr lang="zh-CN" altLang="en-US">
                      <a:solidFill>
                        <a:srgbClr val="FFFFFF"/>
                      </a:solidFill>
                    </a:rPr>
                    <a:t>指令调度</a:t>
                  </a: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文本框 85"/>
                <p:cNvSpPr txBox="1"/>
                <p:nvPr userDrawn="1"/>
              </p:nvSpPr>
              <p:spPr>
                <a:xfrm>
                  <a:off x="14112" y="5854"/>
                  <a:ext cx="2562" cy="581"/>
                </a:xfrm>
                <a:prstGeom prst="rect">
                  <a:avLst/>
                </a:prstGeom>
                <a:solidFill>
                  <a:srgbClr val="AFABAB">
                    <a:alpha val="100000"/>
                  </a:srgbClr>
                </a:solidFill>
                <a:ln w="19050">
                  <a:solidFill>
                    <a:srgbClr val="FFFFFF"/>
                  </a:solidFill>
                </a:ln>
              </p:spPr>
              <p:txBody>
                <a:bodyPr wrap="none" rtlCol="0">
                  <a:noAutofit/>
                </a:bodyPr>
                <a:p>
                  <a:pPr algn="ctr"/>
                  <a:r>
                    <a:rPr lang="zh-CN" altLang="en-US">
                      <a:solidFill>
                        <a:srgbClr val="FFFFFF"/>
                      </a:solidFill>
                    </a:rPr>
                    <a:t>函数内联</a:t>
                  </a: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93" name="圆角矩形 92"/>
          <p:cNvSpPr/>
          <p:nvPr userDrawn="1"/>
        </p:nvSpPr>
        <p:spPr>
          <a:xfrm>
            <a:off x="8042910" y="2192020"/>
            <a:ext cx="2413000" cy="408305"/>
          </a:xfrm>
          <a:prstGeom prst="roundRect">
            <a:avLst/>
          </a:prstGeom>
          <a:solidFill>
            <a:srgbClr val="A6A6A6">
              <a:alpha val="100000"/>
            </a:srgbClr>
          </a:solidFill>
          <a:ln w="28575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>
                <a:solidFill>
                  <a:srgbClr val="FFFFFF"/>
                </a:solidFill>
              </a:rPr>
              <a:t>Machine Code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4" name="圆角矩形 93"/>
          <p:cNvSpPr/>
          <p:nvPr userDrawn="1"/>
        </p:nvSpPr>
        <p:spPr>
          <a:xfrm>
            <a:off x="8349615" y="5255260"/>
            <a:ext cx="1823085" cy="408305"/>
          </a:xfrm>
          <a:prstGeom prst="roundRect">
            <a:avLst/>
          </a:prstGeom>
          <a:solidFill>
            <a:srgbClr val="A6A6A6">
              <a:alpha val="100000"/>
            </a:srgbClr>
          </a:solidFill>
          <a:ln w="28575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汇编代码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5" name="文本框 104"/>
          <p:cNvSpPr txBox="1"/>
          <p:nvPr userDrawn="1"/>
        </p:nvSpPr>
        <p:spPr>
          <a:xfrm>
            <a:off x="11268075" y="3147695"/>
            <a:ext cx="459740" cy="1428750"/>
          </a:xfrm>
          <a:prstGeom prst="rect">
            <a:avLst/>
          </a:prstGeom>
          <a:solidFill>
            <a:srgbClr val="404040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vert="eaVert" wrap="none" rtlCol="0">
            <a:noAutofit/>
          </a:bodyPr>
          <a:p>
            <a:r>
              <a:rPr lang="zh-CN" altLang="en-US">
                <a:solidFill>
                  <a:srgbClr val="FFFFFF"/>
                </a:solidFill>
              </a:rPr>
              <a:t>二进制</a:t>
            </a:r>
            <a:r>
              <a:rPr lang="zh-CN" altLang="en-US">
                <a:solidFill>
                  <a:srgbClr val="FFFFFF"/>
                </a:solidFill>
              </a:rPr>
              <a:t>文件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5" name="文本框 114"/>
          <p:cNvSpPr txBox="1"/>
          <p:nvPr userDrawn="1"/>
        </p:nvSpPr>
        <p:spPr>
          <a:xfrm>
            <a:off x="7977505" y="1224280"/>
            <a:ext cx="532130" cy="368300"/>
          </a:xfrm>
          <a:prstGeom prst="rect">
            <a:avLst/>
          </a:prstGeom>
          <a:solidFill>
            <a:srgbClr val="7C7C7C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r>
              <a:rPr lang="en-US" altLang="zh-CN">
                <a:solidFill>
                  <a:srgbClr val="FFFFFF"/>
                </a:solidFill>
              </a:rPr>
              <a:t>HIR</a:t>
            </a: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16" name="直接箭头连接符 115"/>
          <p:cNvCxnSpPr>
            <a:stCxn id="115" idx="3"/>
            <a:endCxn id="117" idx="1"/>
          </p:cNvCxnSpPr>
          <p:nvPr userDrawn="1"/>
        </p:nvCxnSpPr>
        <p:spPr>
          <a:xfrm>
            <a:off x="8509635" y="1408430"/>
            <a:ext cx="383540" cy="0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 userDrawn="1"/>
        </p:nvSpPr>
        <p:spPr>
          <a:xfrm>
            <a:off x="8893175" y="1224280"/>
            <a:ext cx="583565" cy="368300"/>
          </a:xfrm>
          <a:prstGeom prst="rect">
            <a:avLst/>
          </a:prstGeom>
          <a:solidFill>
            <a:srgbClr val="7C7C7C">
              <a:alpha val="100000"/>
            </a:srgbClr>
          </a:solidFill>
          <a:ln w="28575">
            <a:solidFill>
              <a:srgbClr val="FFFFFF">
                <a:alpha val="100000"/>
              </a:srgbClr>
            </a:solidFill>
            <a:miter lim="800000"/>
          </a:ln>
        </p:spPr>
        <p:txBody>
          <a:bodyPr wrap="none" rtlCol="0">
            <a:noAutofit/>
          </a:bodyPr>
          <a:p>
            <a:r>
              <a:rPr lang="en-US" altLang="zh-CN">
                <a:solidFill>
                  <a:srgbClr val="FFFFFF"/>
                </a:solidFill>
              </a:rPr>
              <a:t>MIR</a:t>
            </a: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19" name="直接箭头连接符 118"/>
          <p:cNvCxnSpPr/>
          <p:nvPr userDrawn="1"/>
        </p:nvCxnSpPr>
        <p:spPr>
          <a:xfrm>
            <a:off x="9476740" y="1408430"/>
            <a:ext cx="389890" cy="0"/>
          </a:xfrm>
          <a:prstGeom prst="straightConnector1">
            <a:avLst/>
          </a:prstGeom>
          <a:noFill/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/>
          <p:cNvSpPr txBox="1"/>
          <p:nvPr userDrawn="1"/>
        </p:nvSpPr>
        <p:spPr>
          <a:xfrm>
            <a:off x="9866630" y="1224280"/>
            <a:ext cx="523875" cy="368300"/>
          </a:xfrm>
          <a:prstGeom prst="rect">
            <a:avLst/>
          </a:prstGeom>
          <a:solidFill>
            <a:srgbClr val="7C7C7C">
              <a:alpha val="100000"/>
            </a:srgbClr>
          </a:solidFill>
          <a:ln w="28575">
            <a:solidFill>
              <a:srgbClr val="FFFFFF"/>
            </a:solidFill>
          </a:ln>
        </p:spPr>
        <p:txBody>
          <a:bodyPr wrap="none" rtlCol="0">
            <a:noAutofit/>
          </a:bodyPr>
          <a:p>
            <a:r>
              <a:rPr lang="en-US" altLang="zh-CN">
                <a:solidFill>
                  <a:srgbClr val="FFFFFF"/>
                </a:solidFill>
              </a:rPr>
              <a:t>LIR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1" name="右弧形箭头 120"/>
          <p:cNvSpPr/>
          <p:nvPr userDrawn="1"/>
        </p:nvSpPr>
        <p:spPr>
          <a:xfrm>
            <a:off x="10390505" y="1369695"/>
            <a:ext cx="304800" cy="470535"/>
          </a:xfrm>
          <a:prstGeom prst="curvedLeftArrow">
            <a:avLst/>
          </a:prstGeom>
          <a:solidFill>
            <a:srgbClr val="FFFFFF">
              <a:alpha val="100000"/>
            </a:srgbClr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27" name="肘形连接符 126"/>
          <p:cNvCxnSpPr/>
          <p:nvPr userDrawn="1"/>
        </p:nvCxnSpPr>
        <p:spPr>
          <a:xfrm>
            <a:off x="5368925" y="2529205"/>
            <a:ext cx="243205" cy="3175"/>
          </a:xfrm>
          <a:prstGeom prst="bentConnector2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/>
          <p:cNvCxnSpPr/>
          <p:nvPr userDrawn="1"/>
        </p:nvCxnSpPr>
        <p:spPr>
          <a:xfrm rot="5400000">
            <a:off x="9076055" y="2707005"/>
            <a:ext cx="217170" cy="3175"/>
          </a:xfrm>
          <a:prstGeom prst="bentConnector2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肘形连接符 128"/>
          <p:cNvCxnSpPr/>
          <p:nvPr userDrawn="1"/>
        </p:nvCxnSpPr>
        <p:spPr>
          <a:xfrm rot="5400000" flipV="1">
            <a:off x="9134158" y="5140643"/>
            <a:ext cx="217170" cy="12065"/>
          </a:xfrm>
          <a:prstGeom prst="bentConnector3">
            <a:avLst>
              <a:gd name="adj1" fmla="val 49854"/>
            </a:avLst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 userDrawn="1"/>
        </p:nvCxnSpPr>
        <p:spPr>
          <a:xfrm rot="5400000">
            <a:off x="2399665" y="2978785"/>
            <a:ext cx="322580" cy="3175"/>
          </a:xfrm>
          <a:prstGeom prst="bentConnector2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/>
          <p:nvPr userDrawn="1"/>
        </p:nvCxnSpPr>
        <p:spPr>
          <a:xfrm rot="5400000">
            <a:off x="2398395" y="3669030"/>
            <a:ext cx="325120" cy="3175"/>
          </a:xfrm>
          <a:prstGeom prst="bentConnector2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 userDrawn="1"/>
        </p:nvSpPr>
        <p:spPr>
          <a:xfrm>
            <a:off x="1750695" y="4314190"/>
            <a:ext cx="809625" cy="26035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1200" b="1">
                <a:solidFill>
                  <a:srgbClr val="FFFFFF"/>
                </a:solidFill>
              </a:rPr>
              <a:t>CodeGen</a:t>
            </a:r>
            <a:endParaRPr lang="zh-CN" altLang="en-US" sz="1200" b="1">
              <a:solidFill>
                <a:srgbClr val="FFFFFF"/>
              </a:solidFill>
            </a:endParaRPr>
          </a:p>
        </p:txBody>
      </p:sp>
      <p:cxnSp>
        <p:nvCxnSpPr>
          <p:cNvPr id="30" name="肘形连接符 29"/>
          <p:cNvCxnSpPr/>
          <p:nvPr userDrawn="1"/>
        </p:nvCxnSpPr>
        <p:spPr>
          <a:xfrm rot="5400000">
            <a:off x="2316178" y="4443079"/>
            <a:ext cx="485743" cy="3175"/>
          </a:xfrm>
          <a:prstGeom prst="bentConnector2">
            <a:avLst/>
          </a:prstGeom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" grpId="1" animBg="1"/>
      <p:bldP spid="6" grpId="0" bldLvl="0" animBg="1"/>
      <p:bldP spid="7" grpId="0" animBg="1"/>
      <p:bldP spid="8" grpId="0" animBg="1"/>
      <p:bldP spid="13" grpId="0" animBg="1"/>
      <p:bldP spid="34" grpId="0"/>
      <p:bldP spid="14" grpId="0" animBg="1"/>
      <p:bldP spid="40" grpId="0" bldLvl="0" animBg="1"/>
      <p:bldP spid="41" grpId="0" animBg="1"/>
      <p:bldP spid="43" grpId="0" animBg="1"/>
      <p:bldP spid="115" grpId="0" animBg="1"/>
      <p:bldP spid="117" grpId="0" animBg="1"/>
      <p:bldP spid="120" grpId="0" animBg="1"/>
      <p:bldP spid="121" grpId="0" animBg="1"/>
      <p:bldP spid="73" grpId="0" bldLvl="0" animBg="1"/>
      <p:bldP spid="93" grpId="0" animBg="1"/>
      <p:bldP spid="94" grpId="0" animBg="1"/>
      <p:bldP spid="105" grpId="0" animBg="1"/>
      <p:bldP spid="111" grpId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10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11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12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13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14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15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16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17.xml><?xml version="1.0" encoding="utf-8"?>
<p:tagLst xmlns:p="http://schemas.openxmlformats.org/presentationml/2006/main">
  <p:tag name="KSO_WM_DIAGRAM_VIRTUALLY_FRAME" val="{&quot;height&quot;:249.7552755905512,&quot;left&quot;:8.868740157480314,&quot;top&quot;:4.992913385826772,&quot;width&quot;:877.8844094488188}"/>
</p:tagLst>
</file>

<file path=ppt/tags/tag18.xml><?xml version="1.0" encoding="utf-8"?>
<p:tagLst xmlns:p="http://schemas.openxmlformats.org/presentationml/2006/main">
  <p:tag name="KSO_WM_DIAGRAM_VIRTUALLY_FRAME" val="{&quot;height&quot;:249.7552755905512,&quot;left&quot;:8.868740157480314,&quot;top&quot;:4.992913385826772,&quot;width&quot;:877.8844094488188}"/>
</p:tagLst>
</file>

<file path=ppt/tags/tag19.xml><?xml version="1.0" encoding="utf-8"?>
<p:tagLst xmlns:p="http://schemas.openxmlformats.org/presentationml/2006/main">
  <p:tag name="KSO_WM_DIAGRAM_VIRTUALLY_FRAME" val="{&quot;height&quot;:249.7552755905512,&quot;left&quot;:8.868740157480314,&quot;top&quot;:4.992913385826772,&quot;width&quot;:877.8844094488188}"/>
</p:tagLst>
</file>

<file path=ppt/tags/tag2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20.xml><?xml version="1.0" encoding="utf-8"?>
<p:tagLst xmlns:p="http://schemas.openxmlformats.org/presentationml/2006/main">
  <p:tag name="KSO_WM_DIAGRAM_VIRTUALLY_FRAME" val="{&quot;height&quot;:249.7552755905512,&quot;left&quot;:8.868740157480314,&quot;top&quot;:4.992913385826772,&quot;width&quot;:877.8844094488188}"/>
</p:tagLst>
</file>

<file path=ppt/tags/tag21.xml><?xml version="1.0" encoding="utf-8"?>
<p:tagLst xmlns:p="http://schemas.openxmlformats.org/presentationml/2006/main">
  <p:tag name="KSO_WM_DIAGRAM_VIRTUALLY_FRAME" val="{&quot;height&quot;:249.7552755905512,&quot;left&quot;:8.868740157480314,&quot;top&quot;:4.992913385826772,&quot;width&quot;:877.8844094488188}"/>
</p:tagLst>
</file>

<file path=ppt/tags/tag22.xml><?xml version="1.0" encoding="utf-8"?>
<p:tagLst xmlns:p="http://schemas.openxmlformats.org/presentationml/2006/main">
  <p:tag name="KSO_WM_DIAGRAM_VIRTUALLY_FRAME" val="{&quot;height&quot;:249.7552755905512,&quot;left&quot;:8.868740157480314,&quot;top&quot;:4.992913385826772,&quot;width&quot;:877.8844094488188}"/>
</p:tagLst>
</file>

<file path=ppt/tags/tag23.xml><?xml version="1.0" encoding="utf-8"?>
<p:tagLst xmlns:p="http://schemas.openxmlformats.org/presentationml/2006/main">
  <p:tag name="KSO_WM_DIAGRAM_VIRTUALLY_FRAME" val="{&quot;height&quot;:249.7552755905512,&quot;left&quot;:8.868740157480314,&quot;top&quot;:4.992913385826772,&quot;width&quot;:877.8844094488188}"/>
</p:tagLst>
</file>

<file path=ppt/tags/tag24.xml><?xml version="1.0" encoding="utf-8"?>
<p:tagLst xmlns:p="http://schemas.openxmlformats.org/presentationml/2006/main">
  <p:tag name="KSO_WM_DIAGRAM_VIRTUALLY_FRAME" val="{&quot;height&quot;:249.7552755905512,&quot;left&quot;:8.868740157480314,&quot;top&quot;:4.992913385826772,&quot;width&quot;:877.8844094488188}"/>
</p:tagLst>
</file>

<file path=ppt/tags/tag25.xml><?xml version="1.0" encoding="utf-8"?>
<p:tagLst xmlns:p="http://schemas.openxmlformats.org/presentationml/2006/main">
  <p:tag name="commondata" val="eyJoZGlkIjoiMTljZWIzMmRmODVlN2RjNzFjZTNhY2I0YzljMmMzZDcifQ=="/>
  <p:tag name="resource_record_key" val="{&quot;13&quot;:[4705195,4364915,4646982,20025430,20025433]}"/>
</p:tagLst>
</file>

<file path=ppt/tags/tag3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4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5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6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7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8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ags/tag9.xml><?xml version="1.0" encoding="utf-8"?>
<p:tagLst xmlns:p="http://schemas.openxmlformats.org/presentationml/2006/main">
  <p:tag name="KSO_WM_DIAGRAM_VIRTUALLY_FRAME" val="{&quot;height&quot;:241.13370078740155,&quot;left&quot;:105.42141732283464,&quot;top&quot;:172.91708661417323,&quot;width&quot;:742.6305511811023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ljhq2kn">
      <a:majorFont>
        <a:latin typeface="Arial"/>
        <a:ea typeface="义启小魏楷"/>
        <a:cs typeface=""/>
      </a:majorFont>
      <a:minorFont>
        <a:latin typeface="Arial"/>
        <a:ea typeface="义启小魏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2530</Words>
  <Application>WPS 演示</Application>
  <PresentationFormat>宽屏</PresentationFormat>
  <Paragraphs>426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53" baseType="lpstr">
      <vt:lpstr>Arial</vt:lpstr>
      <vt:lpstr>宋体</vt:lpstr>
      <vt:lpstr>Wingdings</vt:lpstr>
      <vt:lpstr>义启小魏楷</vt:lpstr>
      <vt:lpstr>汉仪楷体简</vt:lpstr>
      <vt:lpstr>微软雅黑</vt:lpstr>
      <vt:lpstr>汉仪旗黑</vt:lpstr>
      <vt:lpstr>汉标康熙字典内府简</vt:lpstr>
      <vt:lpstr>苹方-简</vt:lpstr>
      <vt:lpstr>Times New Roman</vt:lpstr>
      <vt:lpstr>阿里巴巴普惠体</vt:lpstr>
      <vt:lpstr>Cairo</vt:lpstr>
      <vt:lpstr>Cairo</vt:lpstr>
      <vt:lpstr>黑体</vt:lpstr>
      <vt:lpstr>宋体</vt:lpstr>
      <vt:lpstr>Arial Unicode MS</vt:lpstr>
      <vt:lpstr>等线</vt:lpstr>
      <vt:lpstr>汉仪中等线KW</vt:lpstr>
      <vt:lpstr>汉仪书宋二KW</vt:lpstr>
      <vt:lpstr>Calibri</vt:lpstr>
      <vt:lpstr>Helvetica Neue</vt:lpstr>
      <vt:lpstr>Thonburi</vt:lpstr>
      <vt:lpstr>义启小魏楷</vt:lpstr>
      <vt:lpstr>微软雅黑</vt:lpstr>
      <vt:lpstr>汉标康熙字典内府简</vt:lpstr>
      <vt:lpstr>阿里巴巴普惠体</vt:lpstr>
      <vt:lpstr>汉呈水墨中国风</vt:lpstr>
      <vt:lpstr>Times New Roman Regular</vt:lpstr>
      <vt:lpstr>报隶-繁</vt:lpstr>
      <vt:lpstr>Hiragino Sans GB W3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</dc:title>
  <dc:creator>第一PPT</dc:creator>
  <cp:keywords>www.1ppt.com</cp:keywords>
  <dc:description>www.1ppt.com</dc:description>
  <cp:lastModifiedBy>对方正在输入...</cp:lastModifiedBy>
  <cp:revision>10</cp:revision>
  <dcterms:created xsi:type="dcterms:W3CDTF">2024-03-26T15:07:47Z</dcterms:created>
  <dcterms:modified xsi:type="dcterms:W3CDTF">2024-03-26T15:07:47Z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8F6AAF319CDD8D5803D6026638EC978F_43</vt:lpwstr>
  </property>
  <property fmtid="{D5CDD505-2E9C-101B-9397-08002B2CF9AE}" pid="3" name="KSOProductBuildVer">
    <vt:lpwstr>2052-5.2.1.7798</vt:lpwstr>
  </property>
</Properties>
</file>